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5" r:id="rId2"/>
    <p:sldId id="282" r:id="rId3"/>
    <p:sldId id="283" r:id="rId4"/>
    <p:sldId id="264" r:id="rId5"/>
    <p:sldId id="265" r:id="rId6"/>
    <p:sldId id="266" r:id="rId7"/>
    <p:sldId id="258" r:id="rId8"/>
    <p:sldId id="260" r:id="rId9"/>
    <p:sldId id="259" r:id="rId10"/>
    <p:sldId id="268" r:id="rId11"/>
    <p:sldId id="270" r:id="rId12"/>
    <p:sldId id="269" r:id="rId13"/>
    <p:sldId id="271" r:id="rId14"/>
    <p:sldId id="273" r:id="rId15"/>
    <p:sldId id="274" r:id="rId16"/>
    <p:sldId id="275" r:id="rId17"/>
    <p:sldId id="276" r:id="rId18"/>
    <p:sldId id="277" r:id="rId19"/>
    <p:sldId id="279" r:id="rId20"/>
    <p:sldId id="278" r:id="rId21"/>
    <p:sldId id="280" r:id="rId22"/>
    <p:sldId id="284" r:id="rId23"/>
    <p:sldId id="286" r:id="rId24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59A5"/>
    <a:srgbClr val="FF3131"/>
    <a:srgbClr val="FFFFF4"/>
    <a:srgbClr val="FFF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54699-7CEA-8A4D-8DAA-8D8286BE0222}" v="460" dt="2024-04-28T14:03:39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54"/>
  </p:normalViewPr>
  <p:slideViewPr>
    <p:cSldViewPr snapToGrid="0">
      <p:cViewPr>
        <p:scale>
          <a:sx n="92" d="100"/>
          <a:sy n="92" d="100"/>
        </p:scale>
        <p:origin x="68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la Sacic" userId="f9a4bf32-8d38-4862-b9eb-f429bb522c01" providerId="ADAL" clId="{94D54699-7CEA-8A4D-8DAA-8D8286BE0222}"/>
    <pc:docChg chg="undo custSel addSld delSld modSld sldOrd modMainMaster">
      <pc:chgData name="Ajla Sacic" userId="f9a4bf32-8d38-4862-b9eb-f429bb522c01" providerId="ADAL" clId="{94D54699-7CEA-8A4D-8DAA-8D8286BE0222}" dt="2024-04-28T14:08:34.340" v="2483" actId="1076"/>
      <pc:docMkLst>
        <pc:docMk/>
      </pc:docMkLst>
      <pc:sldChg chg="add">
        <pc:chgData name="Ajla Sacic" userId="f9a4bf32-8d38-4862-b9eb-f429bb522c01" providerId="ADAL" clId="{94D54699-7CEA-8A4D-8DAA-8D8286BE0222}" dt="2024-04-28T07:43:54.455" v="1"/>
        <pc:sldMkLst>
          <pc:docMk/>
          <pc:sldMk cId="2413780898" sldId="258"/>
        </pc:sldMkLst>
      </pc:sldChg>
      <pc:sldChg chg="addSp delSp modSp add mod modTransition">
        <pc:chgData name="Ajla Sacic" userId="f9a4bf32-8d38-4862-b9eb-f429bb522c01" providerId="ADAL" clId="{94D54699-7CEA-8A4D-8DAA-8D8286BE0222}" dt="2024-04-28T10:13:16.863" v="1196"/>
        <pc:sldMkLst>
          <pc:docMk/>
          <pc:sldMk cId="733122789" sldId="259"/>
        </pc:sldMkLst>
        <pc:spChg chg="add del mod">
          <ac:chgData name="Ajla Sacic" userId="f9a4bf32-8d38-4862-b9eb-f429bb522c01" providerId="ADAL" clId="{94D54699-7CEA-8A4D-8DAA-8D8286BE0222}" dt="2024-04-28T07:52:43.888" v="68" actId="21"/>
          <ac:spMkLst>
            <pc:docMk/>
            <pc:sldMk cId="733122789" sldId="259"/>
            <ac:spMk id="3" creationId="{F866AE36-00B5-F011-5742-56D78E4650B3}"/>
          </ac:spMkLst>
        </pc:spChg>
        <pc:spChg chg="add del mod">
          <ac:chgData name="Ajla Sacic" userId="f9a4bf32-8d38-4862-b9eb-f429bb522c01" providerId="ADAL" clId="{94D54699-7CEA-8A4D-8DAA-8D8286BE0222}" dt="2024-04-28T07:52:43.888" v="68" actId="21"/>
          <ac:spMkLst>
            <pc:docMk/>
            <pc:sldMk cId="733122789" sldId="259"/>
            <ac:spMk id="5" creationId="{65C50AE5-DEC9-8C02-877B-54C6DC56FFB3}"/>
          </ac:spMkLst>
        </pc:spChg>
        <pc:spChg chg="add del mod">
          <ac:chgData name="Ajla Sacic" userId="f9a4bf32-8d38-4862-b9eb-f429bb522c01" providerId="ADAL" clId="{94D54699-7CEA-8A4D-8DAA-8D8286BE0222}" dt="2024-04-28T07:52:43.888" v="68" actId="21"/>
          <ac:spMkLst>
            <pc:docMk/>
            <pc:sldMk cId="733122789" sldId="259"/>
            <ac:spMk id="7" creationId="{F130D1AF-BEEB-2AB5-BC34-CBE716B0BEB1}"/>
          </ac:spMkLst>
        </pc:spChg>
        <pc:spChg chg="add del mod">
          <ac:chgData name="Ajla Sacic" userId="f9a4bf32-8d38-4862-b9eb-f429bb522c01" providerId="ADAL" clId="{94D54699-7CEA-8A4D-8DAA-8D8286BE0222}" dt="2024-04-28T07:52:43.888" v="68" actId="21"/>
          <ac:spMkLst>
            <pc:docMk/>
            <pc:sldMk cId="733122789" sldId="259"/>
            <ac:spMk id="9" creationId="{7E604536-B570-DA7B-D49C-4BE3A792E933}"/>
          </ac:spMkLst>
        </pc:spChg>
        <pc:spChg chg="add mod">
          <ac:chgData name="Ajla Sacic" userId="f9a4bf32-8d38-4862-b9eb-f429bb522c01" providerId="ADAL" clId="{94D54699-7CEA-8A4D-8DAA-8D8286BE0222}" dt="2024-04-28T07:56:27.565" v="97" actId="255"/>
          <ac:spMkLst>
            <pc:docMk/>
            <pc:sldMk cId="733122789" sldId="259"/>
            <ac:spMk id="10" creationId="{28D57F7D-FC99-F742-FD72-9A5CBA253ECE}"/>
          </ac:spMkLst>
        </pc:spChg>
        <pc:spChg chg="add mod">
          <ac:chgData name="Ajla Sacic" userId="f9a4bf32-8d38-4862-b9eb-f429bb522c01" providerId="ADAL" clId="{94D54699-7CEA-8A4D-8DAA-8D8286BE0222}" dt="2024-04-28T07:56:32.440" v="98" actId="1076"/>
          <ac:spMkLst>
            <pc:docMk/>
            <pc:sldMk cId="733122789" sldId="259"/>
            <ac:spMk id="11" creationId="{F088CA49-0F97-3D08-DDA0-6EDA86933DA2}"/>
          </ac:spMkLst>
        </pc:spChg>
        <pc:spChg chg="add mod">
          <ac:chgData name="Ajla Sacic" userId="f9a4bf32-8d38-4862-b9eb-f429bb522c01" providerId="ADAL" clId="{94D54699-7CEA-8A4D-8DAA-8D8286BE0222}" dt="2024-04-28T07:56:44.106" v="100" actId="1076"/>
          <ac:spMkLst>
            <pc:docMk/>
            <pc:sldMk cId="733122789" sldId="259"/>
            <ac:spMk id="12" creationId="{77781294-189E-439A-4D7A-4F02045A0D22}"/>
          </ac:spMkLst>
        </pc:spChg>
        <pc:spChg chg="add mod">
          <ac:chgData name="Ajla Sacic" userId="f9a4bf32-8d38-4862-b9eb-f429bb522c01" providerId="ADAL" clId="{94D54699-7CEA-8A4D-8DAA-8D8286BE0222}" dt="2024-04-28T07:57:08.668" v="105" actId="14100"/>
          <ac:spMkLst>
            <pc:docMk/>
            <pc:sldMk cId="733122789" sldId="259"/>
            <ac:spMk id="13" creationId="{CBA83CED-E4FF-F7B4-5CBA-29B40ACB30DE}"/>
          </ac:spMkLst>
        </pc:spChg>
        <pc:spChg chg="mod topLvl">
          <ac:chgData name="Ajla Sacic" userId="f9a4bf32-8d38-4862-b9eb-f429bb522c01" providerId="ADAL" clId="{94D54699-7CEA-8A4D-8DAA-8D8286BE0222}" dt="2024-04-28T08:31:44.422" v="330" actId="165"/>
          <ac:spMkLst>
            <pc:docMk/>
            <pc:sldMk cId="733122789" sldId="259"/>
            <ac:spMk id="16" creationId="{A173FC7A-5808-25A3-DB99-8BB01DABC030}"/>
          </ac:spMkLst>
        </pc:spChg>
        <pc:spChg chg="mod topLvl">
          <ac:chgData name="Ajla Sacic" userId="f9a4bf32-8d38-4862-b9eb-f429bb522c01" providerId="ADAL" clId="{94D54699-7CEA-8A4D-8DAA-8D8286BE0222}" dt="2024-04-28T08:31:44.422" v="330" actId="165"/>
          <ac:spMkLst>
            <pc:docMk/>
            <pc:sldMk cId="733122789" sldId="259"/>
            <ac:spMk id="17" creationId="{33D7626D-BDE4-D97B-D585-910E0C2C4A88}"/>
          </ac:spMkLst>
        </pc:spChg>
        <pc:spChg chg="mod topLvl">
          <ac:chgData name="Ajla Sacic" userId="f9a4bf32-8d38-4862-b9eb-f429bb522c01" providerId="ADAL" clId="{94D54699-7CEA-8A4D-8DAA-8D8286BE0222}" dt="2024-04-28T08:31:44.422" v="330" actId="165"/>
          <ac:spMkLst>
            <pc:docMk/>
            <pc:sldMk cId="733122789" sldId="259"/>
            <ac:spMk id="18" creationId="{E2367CB7-0C4D-145B-A848-7BA52090C2B5}"/>
          </ac:spMkLst>
        </pc:spChg>
        <pc:spChg chg="mod topLvl">
          <ac:chgData name="Ajla Sacic" userId="f9a4bf32-8d38-4862-b9eb-f429bb522c01" providerId="ADAL" clId="{94D54699-7CEA-8A4D-8DAA-8D8286BE0222}" dt="2024-04-28T08:31:44.422" v="330" actId="165"/>
          <ac:spMkLst>
            <pc:docMk/>
            <pc:sldMk cId="733122789" sldId="259"/>
            <ac:spMk id="19" creationId="{B71D6439-F8AB-EDFA-C9CB-6AAC831605A8}"/>
          </ac:spMkLst>
        </pc:spChg>
        <pc:grpChg chg="add del mod">
          <ac:chgData name="Ajla Sacic" userId="f9a4bf32-8d38-4862-b9eb-f429bb522c01" providerId="ADAL" clId="{94D54699-7CEA-8A4D-8DAA-8D8286BE0222}" dt="2024-04-28T07:57:49.093" v="114" actId="478"/>
          <ac:grpSpMkLst>
            <pc:docMk/>
            <pc:sldMk cId="733122789" sldId="259"/>
            <ac:grpSpMk id="14" creationId="{9C127BEC-4429-3988-E2CF-48EA029BB888}"/>
          </ac:grpSpMkLst>
        </pc:grpChg>
        <pc:grpChg chg="add del mod">
          <ac:chgData name="Ajla Sacic" userId="f9a4bf32-8d38-4862-b9eb-f429bb522c01" providerId="ADAL" clId="{94D54699-7CEA-8A4D-8DAA-8D8286BE0222}" dt="2024-04-28T08:31:44.422" v="330" actId="165"/>
          <ac:grpSpMkLst>
            <pc:docMk/>
            <pc:sldMk cId="733122789" sldId="259"/>
            <ac:grpSpMk id="15" creationId="{E4FA19BE-7FD4-671A-4421-312CE3795A8A}"/>
          </ac:grpSpMkLst>
        </pc:grpChg>
      </pc:sldChg>
      <pc:sldChg chg="add modTransition">
        <pc:chgData name="Ajla Sacic" userId="f9a4bf32-8d38-4862-b9eb-f429bb522c01" providerId="ADAL" clId="{94D54699-7CEA-8A4D-8DAA-8D8286BE0222}" dt="2024-04-28T10:12:48.842" v="1194"/>
        <pc:sldMkLst>
          <pc:docMk/>
          <pc:sldMk cId="3950307736" sldId="260"/>
        </pc:sldMkLst>
      </pc:sldChg>
      <pc:sldChg chg="delSp modSp del mod delAnim modAnim modShow">
        <pc:chgData name="Ajla Sacic" userId="f9a4bf32-8d38-4862-b9eb-f429bb522c01" providerId="ADAL" clId="{94D54699-7CEA-8A4D-8DAA-8D8286BE0222}" dt="2024-04-28T11:35:06.049" v="2197" actId="2696"/>
        <pc:sldMkLst>
          <pc:docMk/>
          <pc:sldMk cId="844353133" sldId="262"/>
        </pc:sldMkLst>
        <pc:picChg chg="del mod">
          <ac:chgData name="Ajla Sacic" userId="f9a4bf32-8d38-4862-b9eb-f429bb522c01" providerId="ADAL" clId="{94D54699-7CEA-8A4D-8DAA-8D8286BE0222}" dt="2024-04-28T10:45:21.572" v="1714" actId="21"/>
          <ac:picMkLst>
            <pc:docMk/>
            <pc:sldMk cId="844353133" sldId="262"/>
            <ac:picMk id="10" creationId="{BE079B4C-7987-1F6B-5EF2-A3ED2EF763AD}"/>
          </ac:picMkLst>
        </pc:picChg>
      </pc:sldChg>
      <pc:sldChg chg="modSp del mod modShow">
        <pc:chgData name="Ajla Sacic" userId="f9a4bf32-8d38-4862-b9eb-f429bb522c01" providerId="ADAL" clId="{94D54699-7CEA-8A4D-8DAA-8D8286BE0222}" dt="2024-04-28T11:35:05.658" v="2196" actId="2696"/>
        <pc:sldMkLst>
          <pc:docMk/>
          <pc:sldMk cId="2532597695" sldId="263"/>
        </pc:sldMkLst>
        <pc:spChg chg="mod">
          <ac:chgData name="Ajla Sacic" userId="f9a4bf32-8d38-4862-b9eb-f429bb522c01" providerId="ADAL" clId="{94D54699-7CEA-8A4D-8DAA-8D8286BE0222}" dt="2024-04-28T11:24:58.087" v="2066" actId="1076"/>
          <ac:spMkLst>
            <pc:docMk/>
            <pc:sldMk cId="2532597695" sldId="263"/>
            <ac:spMk id="22" creationId="{B5CF5B4E-E4FB-A941-51B7-EC58CAD986F1}"/>
          </ac:spMkLst>
        </pc:spChg>
      </pc:sldChg>
      <pc:sldChg chg="addSp modSp mod setBg">
        <pc:chgData name="Ajla Sacic" userId="f9a4bf32-8d38-4862-b9eb-f429bb522c01" providerId="ADAL" clId="{94D54699-7CEA-8A4D-8DAA-8D8286BE0222}" dt="2024-04-28T11:29:05.123" v="2117" actId="20577"/>
        <pc:sldMkLst>
          <pc:docMk/>
          <pc:sldMk cId="3309354073" sldId="264"/>
        </pc:sldMkLst>
        <pc:spChg chg="mod">
          <ac:chgData name="Ajla Sacic" userId="f9a4bf32-8d38-4862-b9eb-f429bb522c01" providerId="ADAL" clId="{94D54699-7CEA-8A4D-8DAA-8D8286BE0222}" dt="2024-04-28T11:29:05.123" v="2117" actId="20577"/>
          <ac:spMkLst>
            <pc:docMk/>
            <pc:sldMk cId="3309354073" sldId="264"/>
            <ac:spMk id="12" creationId="{02E75013-272C-5010-A772-E7FC39199EE3}"/>
          </ac:spMkLst>
        </pc:spChg>
        <pc:spChg chg="add mod">
          <ac:chgData name="Ajla Sacic" userId="f9a4bf32-8d38-4862-b9eb-f429bb522c01" providerId="ADAL" clId="{94D54699-7CEA-8A4D-8DAA-8D8286BE0222}" dt="2024-04-28T08:29:27.488" v="318" actId="571"/>
          <ac:spMkLst>
            <pc:docMk/>
            <pc:sldMk cId="3309354073" sldId="264"/>
            <ac:spMk id="13" creationId="{F4B162CB-4DB7-4CF5-F221-693C4EFBC328}"/>
          </ac:spMkLst>
        </pc:spChg>
      </pc:sldChg>
      <pc:sldChg chg="addSp delSp modSp mod">
        <pc:chgData name="Ajla Sacic" userId="f9a4bf32-8d38-4862-b9eb-f429bb522c01" providerId="ADAL" clId="{94D54699-7CEA-8A4D-8DAA-8D8286BE0222}" dt="2024-04-28T11:29:00.607" v="2109" actId="20577"/>
        <pc:sldMkLst>
          <pc:docMk/>
          <pc:sldMk cId="1732266210" sldId="265"/>
        </pc:sldMkLst>
        <pc:spChg chg="del mod">
          <ac:chgData name="Ajla Sacic" userId="f9a4bf32-8d38-4862-b9eb-f429bb522c01" providerId="ADAL" clId="{94D54699-7CEA-8A4D-8DAA-8D8286BE0222}" dt="2024-04-28T11:28:23.491" v="2099" actId="478"/>
          <ac:spMkLst>
            <pc:docMk/>
            <pc:sldMk cId="1732266210" sldId="265"/>
            <ac:spMk id="5" creationId="{A3BA8230-B06E-5461-E415-46814E9DB89E}"/>
          </ac:spMkLst>
        </pc:spChg>
        <pc:spChg chg="mod">
          <ac:chgData name="Ajla Sacic" userId="f9a4bf32-8d38-4862-b9eb-f429bb522c01" providerId="ADAL" clId="{94D54699-7CEA-8A4D-8DAA-8D8286BE0222}" dt="2024-04-28T08:29:46.244" v="322" actId="1076"/>
          <ac:spMkLst>
            <pc:docMk/>
            <pc:sldMk cId="1732266210" sldId="265"/>
            <ac:spMk id="6" creationId="{9F751631-2D3F-D56E-E3D7-58902575EDC2}"/>
          </ac:spMkLst>
        </pc:spChg>
        <pc:spChg chg="mod">
          <ac:chgData name="Ajla Sacic" userId="f9a4bf32-8d38-4862-b9eb-f429bb522c01" providerId="ADAL" clId="{94D54699-7CEA-8A4D-8DAA-8D8286BE0222}" dt="2024-04-28T08:29:46.244" v="322" actId="1076"/>
          <ac:spMkLst>
            <pc:docMk/>
            <pc:sldMk cId="1732266210" sldId="265"/>
            <ac:spMk id="7" creationId="{E6F7C603-D7B5-1CF4-D5ED-8D032B55DCE4}"/>
          </ac:spMkLst>
        </pc:spChg>
        <pc:spChg chg="add mod">
          <ac:chgData name="Ajla Sacic" userId="f9a4bf32-8d38-4862-b9eb-f429bb522c01" providerId="ADAL" clId="{94D54699-7CEA-8A4D-8DAA-8D8286BE0222}" dt="2024-04-28T11:29:00.607" v="2109" actId="20577"/>
          <ac:spMkLst>
            <pc:docMk/>
            <pc:sldMk cId="1732266210" sldId="265"/>
            <ac:spMk id="8" creationId="{028A9897-0383-520D-419D-B9F14F2CB6F5}"/>
          </ac:spMkLst>
        </pc:spChg>
      </pc:sldChg>
      <pc:sldChg chg="add modTransition modAnim">
        <pc:chgData name="Ajla Sacic" userId="f9a4bf32-8d38-4862-b9eb-f429bb522c01" providerId="ADAL" clId="{94D54699-7CEA-8A4D-8DAA-8D8286BE0222}" dt="2024-04-28T10:11:58.408" v="1190"/>
        <pc:sldMkLst>
          <pc:docMk/>
          <pc:sldMk cId="2358787124" sldId="266"/>
        </pc:sldMkLst>
      </pc:sldChg>
      <pc:sldChg chg="del">
        <pc:chgData name="Ajla Sacic" userId="f9a4bf32-8d38-4862-b9eb-f429bb522c01" providerId="ADAL" clId="{94D54699-7CEA-8A4D-8DAA-8D8286BE0222}" dt="2024-04-28T07:43:54.254" v="0" actId="2696"/>
        <pc:sldMkLst>
          <pc:docMk/>
          <pc:sldMk cId="3227021300" sldId="266"/>
        </pc:sldMkLst>
      </pc:sldChg>
      <pc:sldChg chg="new del">
        <pc:chgData name="Ajla Sacic" userId="f9a4bf32-8d38-4862-b9eb-f429bb522c01" providerId="ADAL" clId="{94D54699-7CEA-8A4D-8DAA-8D8286BE0222}" dt="2024-04-28T07:46:48.408" v="4" actId="2696"/>
        <pc:sldMkLst>
          <pc:docMk/>
          <pc:sldMk cId="1209521974" sldId="267"/>
        </pc:sldMkLst>
      </pc:sldChg>
      <pc:sldChg chg="addSp delSp modSp add mod modTransition">
        <pc:chgData name="Ajla Sacic" userId="f9a4bf32-8d38-4862-b9eb-f429bb522c01" providerId="ADAL" clId="{94D54699-7CEA-8A4D-8DAA-8D8286BE0222}" dt="2024-04-28T13:40:02.597" v="2390" actId="1076"/>
        <pc:sldMkLst>
          <pc:docMk/>
          <pc:sldMk cId="4104944310" sldId="268"/>
        </pc:sldMkLst>
        <pc:spChg chg="mod topLvl">
          <ac:chgData name="Ajla Sacic" userId="f9a4bf32-8d38-4862-b9eb-f429bb522c01" providerId="ADAL" clId="{94D54699-7CEA-8A4D-8DAA-8D8286BE0222}" dt="2024-04-28T08:31:18.688" v="327" actId="207"/>
          <ac:spMkLst>
            <pc:docMk/>
            <pc:sldMk cId="4104944310" sldId="268"/>
            <ac:spMk id="3" creationId="{1772EC14-97CE-7BF5-656A-44F3710AA7CA}"/>
          </ac:spMkLst>
        </pc:spChg>
        <pc:spChg chg="mod topLvl">
          <ac:chgData name="Ajla Sacic" userId="f9a4bf32-8d38-4862-b9eb-f429bb522c01" providerId="ADAL" clId="{94D54699-7CEA-8A4D-8DAA-8D8286BE0222}" dt="2024-04-28T08:09:27.969" v="158" actId="165"/>
          <ac:spMkLst>
            <pc:docMk/>
            <pc:sldMk cId="4104944310" sldId="268"/>
            <ac:spMk id="4" creationId="{545E1D23-EF30-C47B-FA6C-C6D042274081}"/>
          </ac:spMkLst>
        </pc:spChg>
        <pc:spChg chg="mod topLvl">
          <ac:chgData name="Ajla Sacic" userId="f9a4bf32-8d38-4862-b9eb-f429bb522c01" providerId="ADAL" clId="{94D54699-7CEA-8A4D-8DAA-8D8286BE0222}" dt="2024-04-28T08:09:27.969" v="158" actId="165"/>
          <ac:spMkLst>
            <pc:docMk/>
            <pc:sldMk cId="4104944310" sldId="268"/>
            <ac:spMk id="5" creationId="{C2FF899D-D066-23D5-0D2E-EB4E7D0E25BD}"/>
          </ac:spMkLst>
        </pc:spChg>
        <pc:spChg chg="mod topLvl">
          <ac:chgData name="Ajla Sacic" userId="f9a4bf32-8d38-4862-b9eb-f429bb522c01" providerId="ADAL" clId="{94D54699-7CEA-8A4D-8DAA-8D8286BE0222}" dt="2024-04-28T08:09:27.969" v="158" actId="165"/>
          <ac:spMkLst>
            <pc:docMk/>
            <pc:sldMk cId="4104944310" sldId="268"/>
            <ac:spMk id="6" creationId="{24BDF692-34B3-303C-E8B2-33722E222CB5}"/>
          </ac:spMkLst>
        </pc:spChg>
        <pc:grpChg chg="add del mod">
          <ac:chgData name="Ajla Sacic" userId="f9a4bf32-8d38-4862-b9eb-f429bb522c01" providerId="ADAL" clId="{94D54699-7CEA-8A4D-8DAA-8D8286BE0222}" dt="2024-04-28T08:09:27.969" v="158" actId="165"/>
          <ac:grpSpMkLst>
            <pc:docMk/>
            <pc:sldMk cId="4104944310" sldId="268"/>
            <ac:grpSpMk id="2" creationId="{1F62ED61-35C3-A86F-307D-B4984041BBF1}"/>
          </ac:grpSpMkLst>
        </pc:grpChg>
        <pc:picChg chg="add del mod">
          <ac:chgData name="Ajla Sacic" userId="f9a4bf32-8d38-4862-b9eb-f429bb522c01" providerId="ADAL" clId="{94D54699-7CEA-8A4D-8DAA-8D8286BE0222}" dt="2024-04-28T10:30:01.658" v="1477" actId="21"/>
          <ac:picMkLst>
            <pc:docMk/>
            <pc:sldMk cId="4104944310" sldId="268"/>
            <ac:picMk id="7" creationId="{E0256AE9-20B6-C1C4-6229-31A0A13233A1}"/>
          </ac:picMkLst>
        </pc:picChg>
        <pc:picChg chg="add mod">
          <ac:chgData name="Ajla Sacic" userId="f9a4bf32-8d38-4862-b9eb-f429bb522c01" providerId="ADAL" clId="{94D54699-7CEA-8A4D-8DAA-8D8286BE0222}" dt="2024-04-28T10:34:44.044" v="1577"/>
          <ac:picMkLst>
            <pc:docMk/>
            <pc:sldMk cId="4104944310" sldId="268"/>
            <ac:picMk id="8" creationId="{4698EFF4-837F-C838-9B32-85D581E1043A}"/>
          </ac:picMkLst>
        </pc:picChg>
        <pc:picChg chg="add del mod">
          <ac:chgData name="Ajla Sacic" userId="f9a4bf32-8d38-4862-b9eb-f429bb522c01" providerId="ADAL" clId="{94D54699-7CEA-8A4D-8DAA-8D8286BE0222}" dt="2024-04-28T13:39:57.895" v="2389" actId="478"/>
          <ac:picMkLst>
            <pc:docMk/>
            <pc:sldMk cId="4104944310" sldId="268"/>
            <ac:picMk id="9" creationId="{F0D1C86F-18A3-E51D-6D98-A27EF78F267E}"/>
          </ac:picMkLst>
        </pc:picChg>
        <pc:picChg chg="add del mod">
          <ac:chgData name="Ajla Sacic" userId="f9a4bf32-8d38-4862-b9eb-f429bb522c01" providerId="ADAL" clId="{94D54699-7CEA-8A4D-8DAA-8D8286BE0222}" dt="2024-04-28T13:39:56.932" v="2388" actId="478"/>
          <ac:picMkLst>
            <pc:docMk/>
            <pc:sldMk cId="4104944310" sldId="268"/>
            <ac:picMk id="10" creationId="{62B86E26-8C1B-B475-1C69-B991EF49B196}"/>
          </ac:picMkLst>
        </pc:picChg>
        <pc:picChg chg="add mod">
          <ac:chgData name="Ajla Sacic" userId="f9a4bf32-8d38-4862-b9eb-f429bb522c01" providerId="ADAL" clId="{94D54699-7CEA-8A4D-8DAA-8D8286BE0222}" dt="2024-04-28T13:40:02.597" v="2390" actId="1076"/>
          <ac:picMkLst>
            <pc:docMk/>
            <pc:sldMk cId="4104944310" sldId="268"/>
            <ac:picMk id="12" creationId="{33A8EE64-7F99-0412-2F2E-5221C4646E2F}"/>
          </ac:picMkLst>
        </pc:picChg>
        <pc:picChg chg="add mod">
          <ac:chgData name="Ajla Sacic" userId="f9a4bf32-8d38-4862-b9eb-f429bb522c01" providerId="ADAL" clId="{94D54699-7CEA-8A4D-8DAA-8D8286BE0222}" dt="2024-04-28T13:40:02.597" v="2390" actId="1076"/>
          <ac:picMkLst>
            <pc:docMk/>
            <pc:sldMk cId="4104944310" sldId="268"/>
            <ac:picMk id="14" creationId="{D8F1CB62-3BC9-987A-4C47-600C1784FC43}"/>
          </ac:picMkLst>
        </pc:picChg>
        <pc:picChg chg="add del mod">
          <ac:chgData name="Ajla Sacic" userId="f9a4bf32-8d38-4862-b9eb-f429bb522c01" providerId="ADAL" clId="{94D54699-7CEA-8A4D-8DAA-8D8286BE0222}" dt="2024-04-28T10:30:01.658" v="1477" actId="21"/>
          <ac:picMkLst>
            <pc:docMk/>
            <pc:sldMk cId="4104944310" sldId="268"/>
            <ac:picMk id="10242" creationId="{EA7E3793-831B-2CE4-26D8-DA9793F26351}"/>
          </ac:picMkLst>
        </pc:picChg>
      </pc:sldChg>
      <pc:sldChg chg="addSp delSp modSp new mod modTransition modShow modNotesTx">
        <pc:chgData name="Ajla Sacic" userId="f9a4bf32-8d38-4862-b9eb-f429bb522c01" providerId="ADAL" clId="{94D54699-7CEA-8A4D-8DAA-8D8286BE0222}" dt="2024-04-28T13:40:57.043" v="2416" actId="1076"/>
        <pc:sldMkLst>
          <pc:docMk/>
          <pc:sldMk cId="2514237428" sldId="269"/>
        </pc:sldMkLst>
        <pc:spChg chg="del">
          <ac:chgData name="Ajla Sacic" userId="f9a4bf32-8d38-4862-b9eb-f429bb522c01" providerId="ADAL" clId="{94D54699-7CEA-8A4D-8DAA-8D8286BE0222}" dt="2024-04-28T08:10:54.350" v="160" actId="478"/>
          <ac:spMkLst>
            <pc:docMk/>
            <pc:sldMk cId="2514237428" sldId="269"/>
            <ac:spMk id="2" creationId="{FDE8A546-E433-F8ED-BD6E-6F0270245E36}"/>
          </ac:spMkLst>
        </pc:spChg>
        <pc:spChg chg="del">
          <ac:chgData name="Ajla Sacic" userId="f9a4bf32-8d38-4862-b9eb-f429bb522c01" providerId="ADAL" clId="{94D54699-7CEA-8A4D-8DAA-8D8286BE0222}" dt="2024-04-28T08:10:54.350" v="160" actId="478"/>
          <ac:spMkLst>
            <pc:docMk/>
            <pc:sldMk cId="2514237428" sldId="269"/>
            <ac:spMk id="3" creationId="{E9F12728-BF84-3217-E1CC-BECF26FE5472}"/>
          </ac:spMkLst>
        </pc:spChg>
        <pc:spChg chg="add mod">
          <ac:chgData name="Ajla Sacic" userId="f9a4bf32-8d38-4862-b9eb-f429bb522c01" providerId="ADAL" clId="{94D54699-7CEA-8A4D-8DAA-8D8286BE0222}" dt="2024-04-28T08:26:58.448" v="306" actId="2085"/>
          <ac:spMkLst>
            <pc:docMk/>
            <pc:sldMk cId="2514237428" sldId="269"/>
            <ac:spMk id="14" creationId="{27793DAB-BEDE-F309-89B6-7EFB0158BB41}"/>
          </ac:spMkLst>
        </pc:spChg>
        <pc:spChg chg="add mod">
          <ac:chgData name="Ajla Sacic" userId="f9a4bf32-8d38-4862-b9eb-f429bb522c01" providerId="ADAL" clId="{94D54699-7CEA-8A4D-8DAA-8D8286BE0222}" dt="2024-04-28T08:26:58.448" v="306" actId="2085"/>
          <ac:spMkLst>
            <pc:docMk/>
            <pc:sldMk cId="2514237428" sldId="269"/>
            <ac:spMk id="15" creationId="{A2CF7340-885D-C488-AA30-AD7AC91D265F}"/>
          </ac:spMkLst>
        </pc:spChg>
        <pc:spChg chg="add mod">
          <ac:chgData name="Ajla Sacic" userId="f9a4bf32-8d38-4862-b9eb-f429bb522c01" providerId="ADAL" clId="{94D54699-7CEA-8A4D-8DAA-8D8286BE0222}" dt="2024-04-28T08:26:58.448" v="306" actId="2085"/>
          <ac:spMkLst>
            <pc:docMk/>
            <pc:sldMk cId="2514237428" sldId="269"/>
            <ac:spMk id="16" creationId="{D7215816-F861-6757-62D1-93A6B3F7D5D6}"/>
          </ac:spMkLst>
        </pc:spChg>
        <pc:spChg chg="add mod">
          <ac:chgData name="Ajla Sacic" userId="f9a4bf32-8d38-4862-b9eb-f429bb522c01" providerId="ADAL" clId="{94D54699-7CEA-8A4D-8DAA-8D8286BE0222}" dt="2024-04-28T08:26:58.448" v="306" actId="2085"/>
          <ac:spMkLst>
            <pc:docMk/>
            <pc:sldMk cId="2514237428" sldId="269"/>
            <ac:spMk id="17" creationId="{2060A6F6-BF17-3FB3-6090-4FAE15DD51C0}"/>
          </ac:spMkLst>
        </pc:spChg>
        <pc:spChg chg="add mod">
          <ac:chgData name="Ajla Sacic" userId="f9a4bf32-8d38-4862-b9eb-f429bb522c01" providerId="ADAL" clId="{94D54699-7CEA-8A4D-8DAA-8D8286BE0222}" dt="2024-04-28T13:40:54.720" v="2414" actId="20577"/>
          <ac:spMkLst>
            <pc:docMk/>
            <pc:sldMk cId="2514237428" sldId="269"/>
            <ac:spMk id="27" creationId="{4311316C-8012-1660-AB39-BDD1B61B34B9}"/>
          </ac:spMkLst>
        </pc:spChg>
        <pc:spChg chg="add mod">
          <ac:chgData name="Ajla Sacic" userId="f9a4bf32-8d38-4862-b9eb-f429bb522c01" providerId="ADAL" clId="{94D54699-7CEA-8A4D-8DAA-8D8286BE0222}" dt="2024-04-28T08:27:13.018" v="308" actId="207"/>
          <ac:spMkLst>
            <pc:docMk/>
            <pc:sldMk cId="2514237428" sldId="269"/>
            <ac:spMk id="29" creationId="{CBD56B01-4551-430D-B226-91728A5F415F}"/>
          </ac:spMkLst>
        </pc:spChg>
        <pc:spChg chg="add mod">
          <ac:chgData name="Ajla Sacic" userId="f9a4bf32-8d38-4862-b9eb-f429bb522c01" providerId="ADAL" clId="{94D54699-7CEA-8A4D-8DAA-8D8286BE0222}" dt="2024-04-28T08:27:09.607" v="307" actId="207"/>
          <ac:spMkLst>
            <pc:docMk/>
            <pc:sldMk cId="2514237428" sldId="269"/>
            <ac:spMk id="31" creationId="{E5EAF37A-8258-C2AC-DBA1-D560867E6865}"/>
          </ac:spMkLst>
        </pc:spChg>
        <pc:spChg chg="add mod">
          <ac:chgData name="Ajla Sacic" userId="f9a4bf32-8d38-4862-b9eb-f429bb522c01" providerId="ADAL" clId="{94D54699-7CEA-8A4D-8DAA-8D8286BE0222}" dt="2024-04-28T08:27:17.814" v="310" actId="207"/>
          <ac:spMkLst>
            <pc:docMk/>
            <pc:sldMk cId="2514237428" sldId="269"/>
            <ac:spMk id="33" creationId="{A13A7C3B-AFD1-A2F3-0DBD-BB4DFB71CB93}"/>
          </ac:spMkLst>
        </pc:spChg>
        <pc:spChg chg="add mod">
          <ac:chgData name="Ajla Sacic" userId="f9a4bf32-8d38-4862-b9eb-f429bb522c01" providerId="ADAL" clId="{94D54699-7CEA-8A4D-8DAA-8D8286BE0222}" dt="2024-04-28T08:35:34.701" v="366" actId="207"/>
          <ac:spMkLst>
            <pc:docMk/>
            <pc:sldMk cId="2514237428" sldId="269"/>
            <ac:spMk id="36" creationId="{12FA9B37-033A-3FED-652A-2E615676BF15}"/>
          </ac:spMkLst>
        </pc:spChg>
        <pc:spChg chg="add del">
          <ac:chgData name="Ajla Sacic" userId="f9a4bf32-8d38-4862-b9eb-f429bb522c01" providerId="ADAL" clId="{94D54699-7CEA-8A4D-8DAA-8D8286BE0222}" dt="2024-04-28T08:35:45.861" v="368" actId="22"/>
          <ac:spMkLst>
            <pc:docMk/>
            <pc:sldMk cId="2514237428" sldId="269"/>
            <ac:spMk id="38" creationId="{739CB1AD-D7BA-C6F6-D7BF-22E3DBE007D3}"/>
          </ac:spMkLst>
        </pc:spChg>
        <pc:spChg chg="add mod">
          <ac:chgData name="Ajla Sacic" userId="f9a4bf32-8d38-4862-b9eb-f429bb522c01" providerId="ADAL" clId="{94D54699-7CEA-8A4D-8DAA-8D8286BE0222}" dt="2024-04-28T08:37:52.882" v="403" actId="14100"/>
          <ac:spMkLst>
            <pc:docMk/>
            <pc:sldMk cId="2514237428" sldId="269"/>
            <ac:spMk id="39" creationId="{488EE563-1999-AB69-4E89-05F559FC8B03}"/>
          </ac:spMkLst>
        </pc:spChg>
        <pc:spChg chg="add mod">
          <ac:chgData name="Ajla Sacic" userId="f9a4bf32-8d38-4862-b9eb-f429bb522c01" providerId="ADAL" clId="{94D54699-7CEA-8A4D-8DAA-8D8286BE0222}" dt="2024-04-28T08:37:47.719" v="402" actId="1076"/>
          <ac:spMkLst>
            <pc:docMk/>
            <pc:sldMk cId="2514237428" sldId="269"/>
            <ac:spMk id="41" creationId="{F336B38C-7257-24C8-384B-D94FD95B1614}"/>
          </ac:spMkLst>
        </pc:spChg>
        <pc:grpChg chg="add mod">
          <ac:chgData name="Ajla Sacic" userId="f9a4bf32-8d38-4862-b9eb-f429bb522c01" providerId="ADAL" clId="{94D54699-7CEA-8A4D-8DAA-8D8286BE0222}" dt="2024-04-28T08:34:49.406" v="354" actId="1076"/>
          <ac:grpSpMkLst>
            <pc:docMk/>
            <pc:sldMk cId="2514237428" sldId="269"/>
            <ac:grpSpMk id="34" creationId="{FA77EE14-37AC-EF72-B1C1-B7449D710013}"/>
          </ac:grpSpMkLst>
        </pc:grpChg>
        <pc:picChg chg="add mod">
          <ac:chgData name="Ajla Sacic" userId="f9a4bf32-8d38-4862-b9eb-f429bb522c01" providerId="ADAL" clId="{94D54699-7CEA-8A4D-8DAA-8D8286BE0222}" dt="2024-04-28T08:24:50.130" v="287" actId="14100"/>
          <ac:picMkLst>
            <pc:docMk/>
            <pc:sldMk cId="2514237428" sldId="269"/>
            <ac:picMk id="5" creationId="{579693A9-AC54-5631-18CE-AB5A8B8BDBF0}"/>
          </ac:picMkLst>
        </pc:picChg>
        <pc:picChg chg="add del mod">
          <ac:chgData name="Ajla Sacic" userId="f9a4bf32-8d38-4862-b9eb-f429bb522c01" providerId="ADAL" clId="{94D54699-7CEA-8A4D-8DAA-8D8286BE0222}" dt="2024-04-28T08:16:13.673" v="175" actId="478"/>
          <ac:picMkLst>
            <pc:docMk/>
            <pc:sldMk cId="2514237428" sldId="269"/>
            <ac:picMk id="7" creationId="{8BD901FD-C774-F03A-6533-E41B65261F53}"/>
          </ac:picMkLst>
        </pc:picChg>
        <pc:picChg chg="add mod">
          <ac:chgData name="Ajla Sacic" userId="f9a4bf32-8d38-4862-b9eb-f429bb522c01" providerId="ADAL" clId="{94D54699-7CEA-8A4D-8DAA-8D8286BE0222}" dt="2024-04-28T08:24:48.233" v="286" actId="14100"/>
          <ac:picMkLst>
            <pc:docMk/>
            <pc:sldMk cId="2514237428" sldId="269"/>
            <ac:picMk id="9" creationId="{55D08802-C92E-906B-2110-D5E7FED6AE9B}"/>
          </ac:picMkLst>
        </pc:picChg>
        <pc:picChg chg="add mod">
          <ac:chgData name="Ajla Sacic" userId="f9a4bf32-8d38-4862-b9eb-f429bb522c01" providerId="ADAL" clId="{94D54699-7CEA-8A4D-8DAA-8D8286BE0222}" dt="2024-04-28T08:24:56.363" v="289" actId="14100"/>
          <ac:picMkLst>
            <pc:docMk/>
            <pc:sldMk cId="2514237428" sldId="269"/>
            <ac:picMk id="11" creationId="{AFC8C9AE-1BF9-1FAC-DAAD-378DE78FB2D0}"/>
          </ac:picMkLst>
        </pc:picChg>
        <pc:picChg chg="add mod">
          <ac:chgData name="Ajla Sacic" userId="f9a4bf32-8d38-4862-b9eb-f429bb522c01" providerId="ADAL" clId="{94D54699-7CEA-8A4D-8DAA-8D8286BE0222}" dt="2024-04-28T08:25:02.634" v="290" actId="1076"/>
          <ac:picMkLst>
            <pc:docMk/>
            <pc:sldMk cId="2514237428" sldId="269"/>
            <ac:picMk id="13" creationId="{53ECB1A3-D86D-8181-6246-77336368F4BF}"/>
          </ac:picMkLst>
        </pc:picChg>
        <pc:picChg chg="add mod">
          <ac:chgData name="Ajla Sacic" userId="f9a4bf32-8d38-4862-b9eb-f429bb522c01" providerId="ADAL" clId="{94D54699-7CEA-8A4D-8DAA-8D8286BE0222}" dt="2024-04-28T13:40:57.043" v="2416" actId="1076"/>
          <ac:picMkLst>
            <pc:docMk/>
            <pc:sldMk cId="2514237428" sldId="269"/>
            <ac:picMk id="43" creationId="{A91150EA-D026-18E7-7163-BD81D02A2477}"/>
          </ac:picMkLst>
        </pc:picChg>
        <pc:picChg chg="add del mod">
          <ac:chgData name="Ajla Sacic" userId="f9a4bf32-8d38-4862-b9eb-f429bb522c01" providerId="ADAL" clId="{94D54699-7CEA-8A4D-8DAA-8D8286BE0222}" dt="2024-04-28T12:40:14.481" v="2218" actId="478"/>
          <ac:picMkLst>
            <pc:docMk/>
            <pc:sldMk cId="2514237428" sldId="269"/>
            <ac:picMk id="44" creationId="{C5562EAD-B2D8-65D5-6C85-E12886640B87}"/>
          </ac:picMkLst>
        </pc:picChg>
        <pc:picChg chg="add mod">
          <ac:chgData name="Ajla Sacic" userId="f9a4bf32-8d38-4862-b9eb-f429bb522c01" providerId="ADAL" clId="{94D54699-7CEA-8A4D-8DAA-8D8286BE0222}" dt="2024-04-28T13:40:55.749" v="2415" actId="1076"/>
          <ac:picMkLst>
            <pc:docMk/>
            <pc:sldMk cId="2514237428" sldId="269"/>
            <ac:picMk id="45" creationId="{2792093E-D457-C0DB-94D9-863716A64933}"/>
          </ac:picMkLst>
        </pc:picChg>
        <pc:cxnChg chg="add mod">
          <ac:chgData name="Ajla Sacic" userId="f9a4bf32-8d38-4862-b9eb-f429bb522c01" providerId="ADAL" clId="{94D54699-7CEA-8A4D-8DAA-8D8286BE0222}" dt="2024-04-28T08:26:45.852" v="305" actId="692"/>
          <ac:cxnSpMkLst>
            <pc:docMk/>
            <pc:sldMk cId="2514237428" sldId="269"/>
            <ac:cxnSpMk id="19" creationId="{6486D57E-FEB7-608B-0DE8-3E91F01BD4E2}"/>
          </ac:cxnSpMkLst>
        </pc:cxnChg>
        <pc:cxnChg chg="add mod">
          <ac:chgData name="Ajla Sacic" userId="f9a4bf32-8d38-4862-b9eb-f429bb522c01" providerId="ADAL" clId="{94D54699-7CEA-8A4D-8DAA-8D8286BE0222}" dt="2024-04-28T08:26:45.852" v="305" actId="692"/>
          <ac:cxnSpMkLst>
            <pc:docMk/>
            <pc:sldMk cId="2514237428" sldId="269"/>
            <ac:cxnSpMk id="20" creationId="{F2F80760-F1A8-3685-896F-763C34EB9FAF}"/>
          </ac:cxnSpMkLst>
        </pc:cxnChg>
        <pc:cxnChg chg="add mod">
          <ac:chgData name="Ajla Sacic" userId="f9a4bf32-8d38-4862-b9eb-f429bb522c01" providerId="ADAL" clId="{94D54699-7CEA-8A4D-8DAA-8D8286BE0222}" dt="2024-04-28T08:26:45.852" v="305" actId="692"/>
          <ac:cxnSpMkLst>
            <pc:docMk/>
            <pc:sldMk cId="2514237428" sldId="269"/>
            <ac:cxnSpMk id="23" creationId="{79125139-FBEF-F3E3-8CE5-84623BA8077A}"/>
          </ac:cxnSpMkLst>
        </pc:cxnChg>
      </pc:sldChg>
      <pc:sldChg chg="addSp delSp modSp add mod modTransition modAnim">
        <pc:chgData name="Ajla Sacic" userId="f9a4bf32-8d38-4862-b9eb-f429bb522c01" providerId="ADAL" clId="{94D54699-7CEA-8A4D-8DAA-8D8286BE0222}" dt="2024-04-28T13:40:21.443" v="2399" actId="1076"/>
        <pc:sldMkLst>
          <pc:docMk/>
          <pc:sldMk cId="3051396502" sldId="270"/>
        </pc:sldMkLst>
        <pc:spChg chg="mod topLvl">
          <ac:chgData name="Ajla Sacic" userId="f9a4bf32-8d38-4862-b9eb-f429bb522c01" providerId="ADAL" clId="{94D54699-7CEA-8A4D-8DAA-8D8286BE0222}" dt="2024-04-28T08:31:29.405" v="329" actId="207"/>
          <ac:spMkLst>
            <pc:docMk/>
            <pc:sldMk cId="3051396502" sldId="270"/>
            <ac:spMk id="3" creationId="{1772EC14-97CE-7BF5-656A-44F3710AA7CA}"/>
          </ac:spMkLst>
        </pc:spChg>
        <pc:spChg chg="mod topLvl">
          <ac:chgData name="Ajla Sacic" userId="f9a4bf32-8d38-4862-b9eb-f429bb522c01" providerId="ADAL" clId="{94D54699-7CEA-8A4D-8DAA-8D8286BE0222}" dt="2024-04-28T08:09:33.852" v="159" actId="165"/>
          <ac:spMkLst>
            <pc:docMk/>
            <pc:sldMk cId="3051396502" sldId="270"/>
            <ac:spMk id="4" creationId="{545E1D23-EF30-C47B-FA6C-C6D042274081}"/>
          </ac:spMkLst>
        </pc:spChg>
        <pc:spChg chg="mod topLvl">
          <ac:chgData name="Ajla Sacic" userId="f9a4bf32-8d38-4862-b9eb-f429bb522c01" providerId="ADAL" clId="{94D54699-7CEA-8A4D-8DAA-8D8286BE0222}" dt="2024-04-28T08:09:33.852" v="159" actId="165"/>
          <ac:spMkLst>
            <pc:docMk/>
            <pc:sldMk cId="3051396502" sldId="270"/>
            <ac:spMk id="5" creationId="{C2FF899D-D066-23D5-0D2E-EB4E7D0E25BD}"/>
          </ac:spMkLst>
        </pc:spChg>
        <pc:spChg chg="mod topLvl">
          <ac:chgData name="Ajla Sacic" userId="f9a4bf32-8d38-4862-b9eb-f429bb522c01" providerId="ADAL" clId="{94D54699-7CEA-8A4D-8DAA-8D8286BE0222}" dt="2024-04-28T08:09:33.852" v="159" actId="165"/>
          <ac:spMkLst>
            <pc:docMk/>
            <pc:sldMk cId="3051396502" sldId="270"/>
            <ac:spMk id="6" creationId="{24BDF692-34B3-303C-E8B2-33722E222CB5}"/>
          </ac:spMkLst>
        </pc:spChg>
        <pc:spChg chg="add mod">
          <ac:chgData name="Ajla Sacic" userId="f9a4bf32-8d38-4862-b9eb-f429bb522c01" providerId="ADAL" clId="{94D54699-7CEA-8A4D-8DAA-8D8286BE0222}" dt="2024-04-28T10:35:48.025" v="1584" actId="1076"/>
          <ac:spMkLst>
            <pc:docMk/>
            <pc:sldMk cId="3051396502" sldId="270"/>
            <ac:spMk id="8" creationId="{BBC2ECB9-5635-ADC9-4DE2-490EE6E6077F}"/>
          </ac:spMkLst>
        </pc:spChg>
        <pc:spChg chg="add mod">
          <ac:chgData name="Ajla Sacic" userId="f9a4bf32-8d38-4862-b9eb-f429bb522c01" providerId="ADAL" clId="{94D54699-7CEA-8A4D-8DAA-8D8286BE0222}" dt="2024-04-28T12:40:38.035" v="2221"/>
          <ac:spMkLst>
            <pc:docMk/>
            <pc:sldMk cId="3051396502" sldId="270"/>
            <ac:spMk id="17" creationId="{3F823333-8108-7AC4-8CB3-C01748ED14B8}"/>
          </ac:spMkLst>
        </pc:spChg>
        <pc:grpChg chg="del">
          <ac:chgData name="Ajla Sacic" userId="f9a4bf32-8d38-4862-b9eb-f429bb522c01" providerId="ADAL" clId="{94D54699-7CEA-8A4D-8DAA-8D8286BE0222}" dt="2024-04-28T08:09:33.852" v="159" actId="165"/>
          <ac:grpSpMkLst>
            <pc:docMk/>
            <pc:sldMk cId="3051396502" sldId="270"/>
            <ac:grpSpMk id="2" creationId="{1F62ED61-35C3-A86F-307D-B4984041BBF1}"/>
          </ac:grpSpMkLst>
        </pc:grpChg>
        <pc:picChg chg="add del mod">
          <ac:chgData name="Ajla Sacic" userId="f9a4bf32-8d38-4862-b9eb-f429bb522c01" providerId="ADAL" clId="{94D54699-7CEA-8A4D-8DAA-8D8286BE0222}" dt="2024-04-28T13:40:06.738" v="2391" actId="478"/>
          <ac:picMkLst>
            <pc:docMk/>
            <pc:sldMk cId="3051396502" sldId="270"/>
            <ac:picMk id="9" creationId="{1AA2A840-1A88-A543-5F01-CE162052D901}"/>
          </ac:picMkLst>
        </pc:picChg>
        <pc:picChg chg="add del mod">
          <ac:chgData name="Ajla Sacic" userId="f9a4bf32-8d38-4862-b9eb-f429bb522c01" providerId="ADAL" clId="{94D54699-7CEA-8A4D-8DAA-8D8286BE0222}" dt="2024-04-28T13:40:07.793" v="2392" actId="478"/>
          <ac:picMkLst>
            <pc:docMk/>
            <pc:sldMk cId="3051396502" sldId="270"/>
            <ac:picMk id="10" creationId="{A2D20EBD-DBEF-A8EB-09C7-6CED0129DFCE}"/>
          </ac:picMkLst>
        </pc:picChg>
        <pc:picChg chg="add del mod">
          <ac:chgData name="Ajla Sacic" userId="f9a4bf32-8d38-4862-b9eb-f429bb522c01" providerId="ADAL" clId="{94D54699-7CEA-8A4D-8DAA-8D8286BE0222}" dt="2024-04-28T10:35:29.515" v="1581" actId="1076"/>
          <ac:picMkLst>
            <pc:docMk/>
            <pc:sldMk cId="3051396502" sldId="270"/>
            <ac:picMk id="11" creationId="{95472AAD-6A48-98A8-8840-AA24FAA19DFC}"/>
          </ac:picMkLst>
        </pc:picChg>
        <pc:picChg chg="add del mod">
          <ac:chgData name="Ajla Sacic" userId="f9a4bf32-8d38-4862-b9eb-f429bb522c01" providerId="ADAL" clId="{94D54699-7CEA-8A4D-8DAA-8D8286BE0222}" dt="2024-04-28T10:35:25.226" v="1580" actId="478"/>
          <ac:picMkLst>
            <pc:docMk/>
            <pc:sldMk cId="3051396502" sldId="270"/>
            <ac:picMk id="12" creationId="{6FF4BED4-DED7-B09A-DCC1-2F1096C0E77A}"/>
          </ac:picMkLst>
        </pc:picChg>
        <pc:picChg chg="add mod">
          <ac:chgData name="Ajla Sacic" userId="f9a4bf32-8d38-4862-b9eb-f429bb522c01" providerId="ADAL" clId="{94D54699-7CEA-8A4D-8DAA-8D8286BE0222}" dt="2024-04-28T10:35:40.954" v="1582"/>
          <ac:picMkLst>
            <pc:docMk/>
            <pc:sldMk cId="3051396502" sldId="270"/>
            <ac:picMk id="13" creationId="{E868ACCD-B332-0A43-A9ED-8E16142ABBF5}"/>
          </ac:picMkLst>
        </pc:picChg>
        <pc:picChg chg="add mod">
          <ac:chgData name="Ajla Sacic" userId="f9a4bf32-8d38-4862-b9eb-f429bb522c01" providerId="ADAL" clId="{94D54699-7CEA-8A4D-8DAA-8D8286BE0222}" dt="2024-04-28T10:35:40.954" v="1582"/>
          <ac:picMkLst>
            <pc:docMk/>
            <pc:sldMk cId="3051396502" sldId="270"/>
            <ac:picMk id="14" creationId="{D7C2653A-19A5-3CEC-13DF-59D9D006A8D1}"/>
          </ac:picMkLst>
        </pc:picChg>
        <pc:picChg chg="add mod">
          <ac:chgData name="Ajla Sacic" userId="f9a4bf32-8d38-4862-b9eb-f429bb522c01" providerId="ADAL" clId="{94D54699-7CEA-8A4D-8DAA-8D8286BE0222}" dt="2024-04-28T10:36:05.895" v="1585"/>
          <ac:picMkLst>
            <pc:docMk/>
            <pc:sldMk cId="3051396502" sldId="270"/>
            <ac:picMk id="15" creationId="{AA74B330-553D-D8E0-1FA0-670BDF6E3D33}"/>
          </ac:picMkLst>
        </pc:picChg>
        <pc:picChg chg="add mod">
          <ac:chgData name="Ajla Sacic" userId="f9a4bf32-8d38-4862-b9eb-f429bb522c01" providerId="ADAL" clId="{94D54699-7CEA-8A4D-8DAA-8D8286BE0222}" dt="2024-04-28T10:36:05.895" v="1585"/>
          <ac:picMkLst>
            <pc:docMk/>
            <pc:sldMk cId="3051396502" sldId="270"/>
            <ac:picMk id="16" creationId="{1BCE9AED-08F5-C853-94D7-24DCBC8C958E}"/>
          </ac:picMkLst>
        </pc:picChg>
        <pc:picChg chg="add mod">
          <ac:chgData name="Ajla Sacic" userId="f9a4bf32-8d38-4862-b9eb-f429bb522c01" providerId="ADAL" clId="{94D54699-7CEA-8A4D-8DAA-8D8286BE0222}" dt="2024-04-28T12:40:55.884" v="2228" actId="1076"/>
          <ac:picMkLst>
            <pc:docMk/>
            <pc:sldMk cId="3051396502" sldId="270"/>
            <ac:picMk id="18" creationId="{D4653D71-F4F4-2D49-77A6-67B2D4B4BE7A}"/>
          </ac:picMkLst>
        </pc:picChg>
        <pc:picChg chg="add mod">
          <ac:chgData name="Ajla Sacic" userId="f9a4bf32-8d38-4862-b9eb-f429bb522c01" providerId="ADAL" clId="{94D54699-7CEA-8A4D-8DAA-8D8286BE0222}" dt="2024-04-28T13:40:21.443" v="2399" actId="1076"/>
          <ac:picMkLst>
            <pc:docMk/>
            <pc:sldMk cId="3051396502" sldId="270"/>
            <ac:picMk id="19" creationId="{D684B5D8-6248-FEA9-2757-9477AD88EECC}"/>
          </ac:picMkLst>
        </pc:picChg>
        <pc:picChg chg="add mod">
          <ac:chgData name="Ajla Sacic" userId="f9a4bf32-8d38-4862-b9eb-f429bb522c01" providerId="ADAL" clId="{94D54699-7CEA-8A4D-8DAA-8D8286BE0222}" dt="2024-04-28T13:40:21.443" v="2399" actId="1076"/>
          <ac:picMkLst>
            <pc:docMk/>
            <pc:sldMk cId="3051396502" sldId="270"/>
            <ac:picMk id="20" creationId="{2075E548-468B-7B7A-3ED0-80E504FEA849}"/>
          </ac:picMkLst>
        </pc:picChg>
        <pc:picChg chg="del mod">
          <ac:chgData name="Ajla Sacic" userId="f9a4bf32-8d38-4862-b9eb-f429bb522c01" providerId="ADAL" clId="{94D54699-7CEA-8A4D-8DAA-8D8286BE0222}" dt="2024-04-28T10:35:43.177" v="1583" actId="478"/>
          <ac:picMkLst>
            <pc:docMk/>
            <pc:sldMk cId="3051396502" sldId="270"/>
            <ac:picMk id="22" creationId="{178ED5EB-5ACA-75DE-23C9-470202F4494C}"/>
          </ac:picMkLst>
        </pc:picChg>
        <pc:picChg chg="del mod">
          <ac:chgData name="Ajla Sacic" userId="f9a4bf32-8d38-4862-b9eb-f429bb522c01" providerId="ADAL" clId="{94D54699-7CEA-8A4D-8DAA-8D8286BE0222}" dt="2024-04-28T10:35:43.177" v="1583" actId="478"/>
          <ac:picMkLst>
            <pc:docMk/>
            <pc:sldMk cId="3051396502" sldId="270"/>
            <ac:picMk id="24" creationId="{704E9F16-7860-51A9-D811-1F14E10DD325}"/>
          </ac:picMkLst>
        </pc:picChg>
      </pc:sldChg>
      <pc:sldChg chg="addSp delSp modSp new mod modTransition setBg modShow">
        <pc:chgData name="Ajla Sacic" userId="f9a4bf32-8d38-4862-b9eb-f429bb522c01" providerId="ADAL" clId="{94D54699-7CEA-8A4D-8DAA-8D8286BE0222}" dt="2024-04-28T12:09:21.193" v="2214" actId="729"/>
        <pc:sldMkLst>
          <pc:docMk/>
          <pc:sldMk cId="3427674991" sldId="271"/>
        </pc:sldMkLst>
        <pc:spChg chg="del">
          <ac:chgData name="Ajla Sacic" userId="f9a4bf32-8d38-4862-b9eb-f429bb522c01" providerId="ADAL" clId="{94D54699-7CEA-8A4D-8DAA-8D8286BE0222}" dt="2024-04-28T08:38:21.968" v="404" actId="478"/>
          <ac:spMkLst>
            <pc:docMk/>
            <pc:sldMk cId="3427674991" sldId="271"/>
            <ac:spMk id="2" creationId="{D3F7A21E-513F-BEE1-2FDE-2A529148A19A}"/>
          </ac:spMkLst>
        </pc:spChg>
        <pc:spChg chg="del">
          <ac:chgData name="Ajla Sacic" userId="f9a4bf32-8d38-4862-b9eb-f429bb522c01" providerId="ADAL" clId="{94D54699-7CEA-8A4D-8DAA-8D8286BE0222}" dt="2024-04-28T08:38:21.968" v="404" actId="478"/>
          <ac:spMkLst>
            <pc:docMk/>
            <pc:sldMk cId="3427674991" sldId="271"/>
            <ac:spMk id="3" creationId="{4DB656A4-4BF7-C4A6-2B3E-555B5F9A0EEE}"/>
          </ac:spMkLst>
        </pc:spChg>
        <pc:spChg chg="add mod">
          <ac:chgData name="Ajla Sacic" userId="f9a4bf32-8d38-4862-b9eb-f429bb522c01" providerId="ADAL" clId="{94D54699-7CEA-8A4D-8DAA-8D8286BE0222}" dt="2024-04-28T10:50:03.211" v="1762" actId="1076"/>
          <ac:spMkLst>
            <pc:docMk/>
            <pc:sldMk cId="3427674991" sldId="271"/>
            <ac:spMk id="5" creationId="{74DB3E63-F85D-2F48-0AA4-4A1866E37F07}"/>
          </ac:spMkLst>
        </pc:spChg>
        <pc:spChg chg="add mod">
          <ac:chgData name="Ajla Sacic" userId="f9a4bf32-8d38-4862-b9eb-f429bb522c01" providerId="ADAL" clId="{94D54699-7CEA-8A4D-8DAA-8D8286BE0222}" dt="2024-04-28T08:39:19.795" v="437" actId="2711"/>
          <ac:spMkLst>
            <pc:docMk/>
            <pc:sldMk cId="3427674991" sldId="271"/>
            <ac:spMk id="8" creationId="{A5EAC5DA-285B-BCE4-A350-1568C93D904A}"/>
          </ac:spMkLst>
        </pc:spChg>
        <pc:spChg chg="add mod">
          <ac:chgData name="Ajla Sacic" userId="f9a4bf32-8d38-4862-b9eb-f429bb522c01" providerId="ADAL" clId="{94D54699-7CEA-8A4D-8DAA-8D8286BE0222}" dt="2024-04-28T08:39:26.713" v="450" actId="20577"/>
          <ac:spMkLst>
            <pc:docMk/>
            <pc:sldMk cId="3427674991" sldId="271"/>
            <ac:spMk id="9" creationId="{07262BB9-F320-E036-C673-D7338D66135E}"/>
          </ac:spMkLst>
        </pc:spChg>
        <pc:spChg chg="add mod">
          <ac:chgData name="Ajla Sacic" userId="f9a4bf32-8d38-4862-b9eb-f429bb522c01" providerId="ADAL" clId="{94D54699-7CEA-8A4D-8DAA-8D8286BE0222}" dt="2024-04-28T08:44:48.590" v="477"/>
          <ac:spMkLst>
            <pc:docMk/>
            <pc:sldMk cId="3427674991" sldId="271"/>
            <ac:spMk id="12" creationId="{9739EAB3-1ECD-8E98-E6EC-197F791A7343}"/>
          </ac:spMkLst>
        </pc:spChg>
        <pc:spChg chg="add mod">
          <ac:chgData name="Ajla Sacic" userId="f9a4bf32-8d38-4862-b9eb-f429bb522c01" providerId="ADAL" clId="{94D54699-7CEA-8A4D-8DAA-8D8286BE0222}" dt="2024-04-28T08:45:08.756" v="501" actId="20577"/>
          <ac:spMkLst>
            <pc:docMk/>
            <pc:sldMk cId="3427674991" sldId="271"/>
            <ac:spMk id="13" creationId="{94E5D117-B2BC-BB9F-4854-46B150105A19}"/>
          </ac:spMkLst>
        </pc:spChg>
        <pc:spChg chg="add del mod">
          <ac:chgData name="Ajla Sacic" userId="f9a4bf32-8d38-4862-b9eb-f429bb522c01" providerId="ADAL" clId="{94D54699-7CEA-8A4D-8DAA-8D8286BE0222}" dt="2024-04-28T08:48:26.551" v="607" actId="478"/>
          <ac:spMkLst>
            <pc:docMk/>
            <pc:sldMk cId="3427674991" sldId="271"/>
            <ac:spMk id="14" creationId="{9A09558B-CF59-5803-DEF5-D54F9B6288B4}"/>
          </ac:spMkLst>
        </pc:spChg>
        <pc:spChg chg="add mod">
          <ac:chgData name="Ajla Sacic" userId="f9a4bf32-8d38-4862-b9eb-f429bb522c01" providerId="ADAL" clId="{94D54699-7CEA-8A4D-8DAA-8D8286BE0222}" dt="2024-04-28T10:50:15.055" v="1763" actId="1076"/>
          <ac:spMkLst>
            <pc:docMk/>
            <pc:sldMk cId="3427674991" sldId="271"/>
            <ac:spMk id="19" creationId="{A52DD6CB-193D-FAC7-68D0-4ED3297188E7}"/>
          </ac:spMkLst>
        </pc:spChg>
        <pc:grpChg chg="add mod">
          <ac:chgData name="Ajla Sacic" userId="f9a4bf32-8d38-4862-b9eb-f429bb522c01" providerId="ADAL" clId="{94D54699-7CEA-8A4D-8DAA-8D8286BE0222}" dt="2024-04-28T08:43:43.725" v="456" actId="1076"/>
          <ac:grpSpMkLst>
            <pc:docMk/>
            <pc:sldMk cId="3427674991" sldId="271"/>
            <ac:grpSpMk id="11" creationId="{EDEEC4E9-5893-176D-06A4-E48CA7564EEC}"/>
          </ac:grpSpMkLst>
        </pc:grpChg>
        <pc:graphicFrameChg chg="add mod modGraphic">
          <ac:chgData name="Ajla Sacic" userId="f9a4bf32-8d38-4862-b9eb-f429bb522c01" providerId="ADAL" clId="{94D54699-7CEA-8A4D-8DAA-8D8286BE0222}" dt="2024-04-28T08:44:17.106" v="464" actId="1076"/>
          <ac:graphicFrameMkLst>
            <pc:docMk/>
            <pc:sldMk cId="3427674991" sldId="271"/>
            <ac:graphicFrameMk id="10" creationId="{9C8C13A7-FB92-FE09-3D05-DE2D3136F824}"/>
          </ac:graphicFrameMkLst>
        </pc:graphicFrameChg>
        <pc:picChg chg="add mod">
          <ac:chgData name="Ajla Sacic" userId="f9a4bf32-8d38-4862-b9eb-f429bb522c01" providerId="ADAL" clId="{94D54699-7CEA-8A4D-8DAA-8D8286BE0222}" dt="2024-04-28T08:38:48.816" v="413" actId="1076"/>
          <ac:picMkLst>
            <pc:docMk/>
            <pc:sldMk cId="3427674991" sldId="271"/>
            <ac:picMk id="7" creationId="{CE824259-E30E-9184-7DE4-B044684F7F98}"/>
          </ac:picMkLst>
        </pc:picChg>
        <pc:picChg chg="add mod">
          <ac:chgData name="Ajla Sacic" userId="f9a4bf32-8d38-4862-b9eb-f429bb522c01" providerId="ADAL" clId="{94D54699-7CEA-8A4D-8DAA-8D8286BE0222}" dt="2024-04-28T10:50:57.163" v="1768" actId="1076"/>
          <ac:picMkLst>
            <pc:docMk/>
            <pc:sldMk cId="3427674991" sldId="271"/>
            <ac:picMk id="16" creationId="{FB24507E-DF98-E36C-002E-5E75C8EB487C}"/>
          </ac:picMkLst>
        </pc:picChg>
        <pc:picChg chg="add del mod">
          <ac:chgData name="Ajla Sacic" userId="f9a4bf32-8d38-4862-b9eb-f429bb522c01" providerId="ADAL" clId="{94D54699-7CEA-8A4D-8DAA-8D8286BE0222}" dt="2024-04-28T10:48:13.819" v="1735" actId="478"/>
          <ac:picMkLst>
            <pc:docMk/>
            <pc:sldMk cId="3427674991" sldId="271"/>
            <ac:picMk id="17" creationId="{D374BFB2-28C6-02D0-10AD-7B75FE7092A9}"/>
          </ac:picMkLst>
        </pc:picChg>
        <pc:picChg chg="add mod">
          <ac:chgData name="Ajla Sacic" userId="f9a4bf32-8d38-4862-b9eb-f429bb522c01" providerId="ADAL" clId="{94D54699-7CEA-8A4D-8DAA-8D8286BE0222}" dt="2024-04-28T10:48:16.547" v="1737" actId="1076"/>
          <ac:picMkLst>
            <pc:docMk/>
            <pc:sldMk cId="3427674991" sldId="271"/>
            <ac:picMk id="20" creationId="{ACAA8A99-ABA6-7BD9-2A4F-88AFD029A6A1}"/>
          </ac:picMkLst>
        </pc:picChg>
      </pc:sldChg>
      <pc:sldChg chg="addSp delSp modSp new del mod">
        <pc:chgData name="Ajla Sacic" userId="f9a4bf32-8d38-4862-b9eb-f429bb522c01" providerId="ADAL" clId="{94D54699-7CEA-8A4D-8DAA-8D8286BE0222}" dt="2024-04-28T09:23:08.243" v="1133" actId="2696"/>
        <pc:sldMkLst>
          <pc:docMk/>
          <pc:sldMk cId="2593254279" sldId="272"/>
        </pc:sldMkLst>
        <pc:spChg chg="del">
          <ac:chgData name="Ajla Sacic" userId="f9a4bf32-8d38-4862-b9eb-f429bb522c01" providerId="ADAL" clId="{94D54699-7CEA-8A4D-8DAA-8D8286BE0222}" dt="2024-04-28T09:01:13.512" v="645" actId="478"/>
          <ac:spMkLst>
            <pc:docMk/>
            <pc:sldMk cId="2593254279" sldId="272"/>
            <ac:spMk id="2" creationId="{8ECEBFD7-8AA7-E752-8BA0-A9BEEF38F3FC}"/>
          </ac:spMkLst>
        </pc:spChg>
        <pc:spChg chg="del">
          <ac:chgData name="Ajla Sacic" userId="f9a4bf32-8d38-4862-b9eb-f429bb522c01" providerId="ADAL" clId="{94D54699-7CEA-8A4D-8DAA-8D8286BE0222}" dt="2024-04-28T09:01:13.512" v="645" actId="478"/>
          <ac:spMkLst>
            <pc:docMk/>
            <pc:sldMk cId="2593254279" sldId="272"/>
            <ac:spMk id="3" creationId="{20670411-A0D9-1174-8DB4-21DF4C481975}"/>
          </ac:spMkLst>
        </pc:spChg>
        <pc:spChg chg="add mod">
          <ac:chgData name="Ajla Sacic" userId="f9a4bf32-8d38-4862-b9eb-f429bb522c01" providerId="ADAL" clId="{94D54699-7CEA-8A4D-8DAA-8D8286BE0222}" dt="2024-04-28T09:12:24.314" v="924"/>
          <ac:spMkLst>
            <pc:docMk/>
            <pc:sldMk cId="2593254279" sldId="272"/>
            <ac:spMk id="4" creationId="{E871B58A-1184-B998-B309-D41ACF3FB2F1}"/>
          </ac:spMkLst>
        </pc:spChg>
      </pc:sldChg>
      <pc:sldChg chg="addSp delSp modSp add mod modShow">
        <pc:chgData name="Ajla Sacic" userId="f9a4bf32-8d38-4862-b9eb-f429bb522c01" providerId="ADAL" clId="{94D54699-7CEA-8A4D-8DAA-8D8286BE0222}" dt="2024-04-28T10:15:09.204" v="1233" actId="729"/>
        <pc:sldMkLst>
          <pc:docMk/>
          <pc:sldMk cId="3123389941" sldId="273"/>
        </pc:sldMkLst>
        <pc:spChg chg="add del">
          <ac:chgData name="Ajla Sacic" userId="f9a4bf32-8d38-4862-b9eb-f429bb522c01" providerId="ADAL" clId="{94D54699-7CEA-8A4D-8DAA-8D8286BE0222}" dt="2024-04-28T09:02:10.104" v="708" actId="478"/>
          <ac:spMkLst>
            <pc:docMk/>
            <pc:sldMk cId="3123389941" sldId="273"/>
            <ac:spMk id="3" creationId="{5D01ABBF-38A0-07BF-2574-9BACC755F02C}"/>
          </ac:spMkLst>
        </pc:spChg>
        <pc:spChg chg="add mod">
          <ac:chgData name="Ajla Sacic" userId="f9a4bf32-8d38-4862-b9eb-f429bb522c01" providerId="ADAL" clId="{94D54699-7CEA-8A4D-8DAA-8D8286BE0222}" dt="2024-04-28T09:11:21.284" v="896" actId="14100"/>
          <ac:spMkLst>
            <pc:docMk/>
            <pc:sldMk cId="3123389941" sldId="273"/>
            <ac:spMk id="4" creationId="{36372AFE-8825-35EF-BB33-49C190DD2509}"/>
          </ac:spMkLst>
        </pc:spChg>
        <pc:spChg chg="mod">
          <ac:chgData name="Ajla Sacic" userId="f9a4bf32-8d38-4862-b9eb-f429bb522c01" providerId="ADAL" clId="{94D54699-7CEA-8A4D-8DAA-8D8286BE0222}" dt="2024-04-28T09:08:05.781" v="810" actId="20577"/>
          <ac:spMkLst>
            <pc:docMk/>
            <pc:sldMk cId="3123389941" sldId="273"/>
            <ac:spMk id="5" creationId="{74DB3E63-F85D-2F48-0AA4-4A1866E37F07}"/>
          </ac:spMkLst>
        </pc:spChg>
        <pc:spChg chg="add mod">
          <ac:chgData name="Ajla Sacic" userId="f9a4bf32-8d38-4862-b9eb-f429bb522c01" providerId="ADAL" clId="{94D54699-7CEA-8A4D-8DAA-8D8286BE0222}" dt="2024-04-28T09:02:53.264" v="716" actId="1076"/>
          <ac:spMkLst>
            <pc:docMk/>
            <pc:sldMk cId="3123389941" sldId="273"/>
            <ac:spMk id="6" creationId="{E8FC500E-FFEE-71D7-3713-D7015B153C8E}"/>
          </ac:spMkLst>
        </pc:spChg>
        <pc:spChg chg="mod">
          <ac:chgData name="Ajla Sacic" userId="f9a4bf32-8d38-4862-b9eb-f429bb522c01" providerId="ADAL" clId="{94D54699-7CEA-8A4D-8DAA-8D8286BE0222}" dt="2024-04-28T09:01:45.981" v="698" actId="20577"/>
          <ac:spMkLst>
            <pc:docMk/>
            <pc:sldMk cId="3123389941" sldId="273"/>
            <ac:spMk id="12" creationId="{9739EAB3-1ECD-8E98-E6EC-197F791A7343}"/>
          </ac:spMkLst>
        </pc:spChg>
        <pc:spChg chg="del">
          <ac:chgData name="Ajla Sacic" userId="f9a4bf32-8d38-4862-b9eb-f429bb522c01" providerId="ADAL" clId="{94D54699-7CEA-8A4D-8DAA-8D8286BE0222}" dt="2024-04-28T09:01:40.860" v="696" actId="478"/>
          <ac:spMkLst>
            <pc:docMk/>
            <pc:sldMk cId="3123389941" sldId="273"/>
            <ac:spMk id="13" creationId="{94E5D117-B2BC-BB9F-4854-46B150105A19}"/>
          </ac:spMkLst>
        </pc:spChg>
        <pc:spChg chg="add mod">
          <ac:chgData name="Ajla Sacic" userId="f9a4bf32-8d38-4862-b9eb-f429bb522c01" providerId="ADAL" clId="{94D54699-7CEA-8A4D-8DAA-8D8286BE0222}" dt="2024-04-28T09:11:19.455" v="895" actId="14100"/>
          <ac:spMkLst>
            <pc:docMk/>
            <pc:sldMk cId="3123389941" sldId="273"/>
            <ac:spMk id="14" creationId="{EC7AE7A7-D646-4304-FA3B-9F8F5A0B0C47}"/>
          </ac:spMkLst>
        </pc:spChg>
        <pc:spChg chg="add mod">
          <ac:chgData name="Ajla Sacic" userId="f9a4bf32-8d38-4862-b9eb-f429bb522c01" providerId="ADAL" clId="{94D54699-7CEA-8A4D-8DAA-8D8286BE0222}" dt="2024-04-28T09:06:59.230" v="792" actId="1076"/>
          <ac:spMkLst>
            <pc:docMk/>
            <pc:sldMk cId="3123389941" sldId="273"/>
            <ac:spMk id="15" creationId="{14589BDA-863F-5F4B-EC83-ED8BEE55999D}"/>
          </ac:spMkLst>
        </pc:spChg>
        <pc:spChg chg="add del mod">
          <ac:chgData name="Ajla Sacic" userId="f9a4bf32-8d38-4862-b9eb-f429bb522c01" providerId="ADAL" clId="{94D54699-7CEA-8A4D-8DAA-8D8286BE0222}" dt="2024-04-28T09:05:18.906" v="751" actId="478"/>
          <ac:spMkLst>
            <pc:docMk/>
            <pc:sldMk cId="3123389941" sldId="273"/>
            <ac:spMk id="18" creationId="{441EC2B4-D05C-9CD1-15AA-EFDE64A01561}"/>
          </ac:spMkLst>
        </pc:spChg>
        <pc:spChg chg="mod">
          <ac:chgData name="Ajla Sacic" userId="f9a4bf32-8d38-4862-b9eb-f429bb522c01" providerId="ADAL" clId="{94D54699-7CEA-8A4D-8DAA-8D8286BE0222}" dt="2024-04-28T09:01:27.792" v="693" actId="20577"/>
          <ac:spMkLst>
            <pc:docMk/>
            <pc:sldMk cId="3123389941" sldId="273"/>
            <ac:spMk id="19" creationId="{A52DD6CB-193D-FAC7-68D0-4ED3297188E7}"/>
          </ac:spMkLst>
        </pc:spChg>
        <pc:spChg chg="add del mod">
          <ac:chgData name="Ajla Sacic" userId="f9a4bf32-8d38-4862-b9eb-f429bb522c01" providerId="ADAL" clId="{94D54699-7CEA-8A4D-8DAA-8D8286BE0222}" dt="2024-04-28T09:06:10.814" v="763"/>
          <ac:spMkLst>
            <pc:docMk/>
            <pc:sldMk cId="3123389941" sldId="273"/>
            <ac:spMk id="21" creationId="{0C5A5368-75AD-54CC-E60F-C8E3785448DA}"/>
          </ac:spMkLst>
        </pc:spChg>
        <pc:spChg chg="add mod">
          <ac:chgData name="Ajla Sacic" userId="f9a4bf32-8d38-4862-b9eb-f429bb522c01" providerId="ADAL" clId="{94D54699-7CEA-8A4D-8DAA-8D8286BE0222}" dt="2024-04-28T09:11:25.068" v="899" actId="14100"/>
          <ac:spMkLst>
            <pc:docMk/>
            <pc:sldMk cId="3123389941" sldId="273"/>
            <ac:spMk id="22" creationId="{F317248D-703D-76D7-C5AE-2E3A24436738}"/>
          </ac:spMkLst>
        </pc:spChg>
        <pc:spChg chg="add mod">
          <ac:chgData name="Ajla Sacic" userId="f9a4bf32-8d38-4862-b9eb-f429bb522c01" providerId="ADAL" clId="{94D54699-7CEA-8A4D-8DAA-8D8286BE0222}" dt="2024-04-28T09:06:52.077" v="791" actId="1076"/>
          <ac:spMkLst>
            <pc:docMk/>
            <pc:sldMk cId="3123389941" sldId="273"/>
            <ac:spMk id="23" creationId="{30E72837-6679-BBFA-1153-D9BFD105E380}"/>
          </ac:spMkLst>
        </pc:spChg>
        <pc:spChg chg="add mod">
          <ac:chgData name="Ajla Sacic" userId="f9a4bf32-8d38-4862-b9eb-f429bb522c01" providerId="ADAL" clId="{94D54699-7CEA-8A4D-8DAA-8D8286BE0222}" dt="2024-04-28T09:07:52.956" v="804" actId="1076"/>
          <ac:spMkLst>
            <pc:docMk/>
            <pc:sldMk cId="3123389941" sldId="273"/>
            <ac:spMk id="24" creationId="{10AF1875-8C8B-42DA-36EC-A0E42D49D80C}"/>
          </ac:spMkLst>
        </pc:spChg>
        <pc:spChg chg="add del mod">
          <ac:chgData name="Ajla Sacic" userId="f9a4bf32-8d38-4862-b9eb-f429bb522c01" providerId="ADAL" clId="{94D54699-7CEA-8A4D-8DAA-8D8286BE0222}" dt="2024-04-28T09:11:22.565" v="897" actId="478"/>
          <ac:spMkLst>
            <pc:docMk/>
            <pc:sldMk cId="3123389941" sldId="273"/>
            <ac:spMk id="25" creationId="{C14FDE86-69B6-B254-BAF3-2E99066BB521}"/>
          </ac:spMkLst>
        </pc:spChg>
        <pc:grpChg chg="del">
          <ac:chgData name="Ajla Sacic" userId="f9a4bf32-8d38-4862-b9eb-f429bb522c01" providerId="ADAL" clId="{94D54699-7CEA-8A4D-8DAA-8D8286BE0222}" dt="2024-04-28T09:01:38.651" v="694" actId="478"/>
          <ac:grpSpMkLst>
            <pc:docMk/>
            <pc:sldMk cId="3123389941" sldId="273"/>
            <ac:grpSpMk id="11" creationId="{EDEEC4E9-5893-176D-06A4-E48CA7564EEC}"/>
          </ac:grpSpMkLst>
        </pc:grpChg>
        <pc:graphicFrameChg chg="del">
          <ac:chgData name="Ajla Sacic" userId="f9a4bf32-8d38-4862-b9eb-f429bb522c01" providerId="ADAL" clId="{94D54699-7CEA-8A4D-8DAA-8D8286BE0222}" dt="2024-04-28T09:01:39.501" v="695" actId="478"/>
          <ac:graphicFrameMkLst>
            <pc:docMk/>
            <pc:sldMk cId="3123389941" sldId="273"/>
            <ac:graphicFrameMk id="10" creationId="{9C8C13A7-FB92-FE09-3D05-DE2D3136F824}"/>
          </ac:graphicFrameMkLst>
        </pc:graphicFrameChg>
        <pc:picChg chg="mod">
          <ac:chgData name="Ajla Sacic" userId="f9a4bf32-8d38-4862-b9eb-f429bb522c01" providerId="ADAL" clId="{94D54699-7CEA-8A4D-8DAA-8D8286BE0222}" dt="2024-04-28T09:08:02.124" v="806" actId="167"/>
          <ac:picMkLst>
            <pc:docMk/>
            <pc:sldMk cId="3123389941" sldId="273"/>
            <ac:picMk id="16" creationId="{FB24507E-DF98-E36C-002E-5E75C8EB487C}"/>
          </ac:picMkLst>
        </pc:picChg>
        <pc:picChg chg="mod">
          <ac:chgData name="Ajla Sacic" userId="f9a4bf32-8d38-4862-b9eb-f429bb522c01" providerId="ADAL" clId="{94D54699-7CEA-8A4D-8DAA-8D8286BE0222}" dt="2024-04-28T09:11:23.404" v="898" actId="1076"/>
          <ac:picMkLst>
            <pc:docMk/>
            <pc:sldMk cId="3123389941" sldId="273"/>
            <ac:picMk id="17" creationId="{D374BFB2-28C6-02D0-10AD-7B75FE7092A9}"/>
          </ac:picMkLst>
        </pc:picChg>
      </pc:sldChg>
      <pc:sldChg chg="modSp add mod modShow">
        <pc:chgData name="Ajla Sacic" userId="f9a4bf32-8d38-4862-b9eb-f429bb522c01" providerId="ADAL" clId="{94D54699-7CEA-8A4D-8DAA-8D8286BE0222}" dt="2024-04-28T10:15:10.777" v="1234" actId="729"/>
        <pc:sldMkLst>
          <pc:docMk/>
          <pc:sldMk cId="3826152634" sldId="274"/>
        </pc:sldMkLst>
        <pc:spChg chg="mod">
          <ac:chgData name="Ajla Sacic" userId="f9a4bf32-8d38-4862-b9eb-f429bb522c01" providerId="ADAL" clId="{94D54699-7CEA-8A4D-8DAA-8D8286BE0222}" dt="2024-04-28T09:10:50.576" v="885" actId="20577"/>
          <ac:spMkLst>
            <pc:docMk/>
            <pc:sldMk cId="3826152634" sldId="274"/>
            <ac:spMk id="4" creationId="{36372AFE-8825-35EF-BB33-49C190DD2509}"/>
          </ac:spMkLst>
        </pc:spChg>
        <pc:spChg chg="mod">
          <ac:chgData name="Ajla Sacic" userId="f9a4bf32-8d38-4862-b9eb-f429bb522c01" providerId="ADAL" clId="{94D54699-7CEA-8A4D-8DAA-8D8286BE0222}" dt="2024-04-28T09:08:13.972" v="814" actId="20577"/>
          <ac:spMkLst>
            <pc:docMk/>
            <pc:sldMk cId="3826152634" sldId="274"/>
            <ac:spMk id="5" creationId="{74DB3E63-F85D-2F48-0AA4-4A1866E37F07}"/>
          </ac:spMkLst>
        </pc:spChg>
        <pc:spChg chg="mod">
          <ac:chgData name="Ajla Sacic" userId="f9a4bf32-8d38-4862-b9eb-f429bb522c01" providerId="ADAL" clId="{94D54699-7CEA-8A4D-8DAA-8D8286BE0222}" dt="2024-04-28T09:10:49.131" v="884" actId="14100"/>
          <ac:spMkLst>
            <pc:docMk/>
            <pc:sldMk cId="3826152634" sldId="274"/>
            <ac:spMk id="14" creationId="{EC7AE7A7-D646-4304-FA3B-9F8F5A0B0C47}"/>
          </ac:spMkLst>
        </pc:spChg>
        <pc:spChg chg="mod">
          <ac:chgData name="Ajla Sacic" userId="f9a4bf32-8d38-4862-b9eb-f429bb522c01" providerId="ADAL" clId="{94D54699-7CEA-8A4D-8DAA-8D8286BE0222}" dt="2024-04-28T09:08:48.922" v="857" actId="20577"/>
          <ac:spMkLst>
            <pc:docMk/>
            <pc:sldMk cId="3826152634" sldId="274"/>
            <ac:spMk id="19" creationId="{A52DD6CB-193D-FAC7-68D0-4ED3297188E7}"/>
          </ac:spMkLst>
        </pc:spChg>
        <pc:spChg chg="mod">
          <ac:chgData name="Ajla Sacic" userId="f9a4bf32-8d38-4862-b9eb-f429bb522c01" providerId="ADAL" clId="{94D54699-7CEA-8A4D-8DAA-8D8286BE0222}" dt="2024-04-28T09:10:52.452" v="886" actId="20577"/>
          <ac:spMkLst>
            <pc:docMk/>
            <pc:sldMk cId="3826152634" sldId="274"/>
            <ac:spMk id="22" creationId="{F317248D-703D-76D7-C5AE-2E3A24436738}"/>
          </ac:spMkLst>
        </pc:spChg>
        <pc:picChg chg="mod">
          <ac:chgData name="Ajla Sacic" userId="f9a4bf32-8d38-4862-b9eb-f429bb522c01" providerId="ADAL" clId="{94D54699-7CEA-8A4D-8DAA-8D8286BE0222}" dt="2024-04-28T09:08:21.271" v="818" actId="1076"/>
          <ac:picMkLst>
            <pc:docMk/>
            <pc:sldMk cId="3826152634" sldId="274"/>
            <ac:picMk id="16" creationId="{FB24507E-DF98-E36C-002E-5E75C8EB487C}"/>
          </ac:picMkLst>
        </pc:picChg>
        <pc:picChg chg="mod">
          <ac:chgData name="Ajla Sacic" userId="f9a4bf32-8d38-4862-b9eb-f429bb522c01" providerId="ADAL" clId="{94D54699-7CEA-8A4D-8DAA-8D8286BE0222}" dt="2024-04-28T09:10:27.129" v="878" actId="1076"/>
          <ac:picMkLst>
            <pc:docMk/>
            <pc:sldMk cId="3826152634" sldId="274"/>
            <ac:picMk id="17" creationId="{D374BFB2-28C6-02D0-10AD-7B75FE7092A9}"/>
          </ac:picMkLst>
        </pc:picChg>
      </pc:sldChg>
      <pc:sldChg chg="addSp delSp modSp add mod modTransition">
        <pc:chgData name="Ajla Sacic" userId="f9a4bf32-8d38-4862-b9eb-f429bb522c01" providerId="ADAL" clId="{94D54699-7CEA-8A4D-8DAA-8D8286BE0222}" dt="2024-04-28T12:42:27.058" v="2244" actId="1076"/>
        <pc:sldMkLst>
          <pc:docMk/>
          <pc:sldMk cId="3725451775" sldId="275"/>
        </pc:sldMkLst>
        <pc:spChg chg="add del mod">
          <ac:chgData name="Ajla Sacic" userId="f9a4bf32-8d38-4862-b9eb-f429bb522c01" providerId="ADAL" clId="{94D54699-7CEA-8A4D-8DAA-8D8286BE0222}" dt="2024-04-28T09:14:44.630" v="968"/>
          <ac:spMkLst>
            <pc:docMk/>
            <pc:sldMk cId="3725451775" sldId="275"/>
            <ac:spMk id="2" creationId="{1C6BA044-14BC-9A1F-4E7F-78426D2E8CB8}"/>
          </ac:spMkLst>
        </pc:spChg>
        <pc:spChg chg="add mod">
          <ac:chgData name="Ajla Sacic" userId="f9a4bf32-8d38-4862-b9eb-f429bb522c01" providerId="ADAL" clId="{94D54699-7CEA-8A4D-8DAA-8D8286BE0222}" dt="2024-04-28T10:16:26.240" v="1310" actId="20577"/>
          <ac:spMkLst>
            <pc:docMk/>
            <pc:sldMk cId="3725451775" sldId="275"/>
            <ac:spMk id="3" creationId="{21A3B2D1-9A92-2551-B233-415C4E506D46}"/>
          </ac:spMkLst>
        </pc:spChg>
        <pc:spChg chg="del">
          <ac:chgData name="Ajla Sacic" userId="f9a4bf32-8d38-4862-b9eb-f429bb522c01" providerId="ADAL" clId="{94D54699-7CEA-8A4D-8DAA-8D8286BE0222}" dt="2024-04-28T09:11:47.676" v="902" actId="478"/>
          <ac:spMkLst>
            <pc:docMk/>
            <pc:sldMk cId="3725451775" sldId="275"/>
            <ac:spMk id="4" creationId="{36372AFE-8825-35EF-BB33-49C190DD2509}"/>
          </ac:spMkLst>
        </pc:spChg>
        <pc:spChg chg="del mod">
          <ac:chgData name="Ajla Sacic" userId="f9a4bf32-8d38-4862-b9eb-f429bb522c01" providerId="ADAL" clId="{94D54699-7CEA-8A4D-8DAA-8D8286BE0222}" dt="2024-04-28T09:12:06.091" v="920" actId="478"/>
          <ac:spMkLst>
            <pc:docMk/>
            <pc:sldMk cId="3725451775" sldId="275"/>
            <ac:spMk id="5" creationId="{74DB3E63-F85D-2F48-0AA4-4A1866E37F07}"/>
          </ac:spMkLst>
        </pc:spChg>
        <pc:spChg chg="del mod">
          <ac:chgData name="Ajla Sacic" userId="f9a4bf32-8d38-4862-b9eb-f429bb522c01" providerId="ADAL" clId="{94D54699-7CEA-8A4D-8DAA-8D8286BE0222}" dt="2024-04-28T09:11:51.899" v="904" actId="478"/>
          <ac:spMkLst>
            <pc:docMk/>
            <pc:sldMk cId="3725451775" sldId="275"/>
            <ac:spMk id="6" creationId="{E8FC500E-FFEE-71D7-3713-D7015B153C8E}"/>
          </ac:spMkLst>
        </pc:spChg>
        <pc:spChg chg="del">
          <ac:chgData name="Ajla Sacic" userId="f9a4bf32-8d38-4862-b9eb-f429bb522c01" providerId="ADAL" clId="{94D54699-7CEA-8A4D-8DAA-8D8286BE0222}" dt="2024-04-28T09:11:47.676" v="902" actId="478"/>
          <ac:spMkLst>
            <pc:docMk/>
            <pc:sldMk cId="3725451775" sldId="275"/>
            <ac:spMk id="14" creationId="{EC7AE7A7-D646-4304-FA3B-9F8F5A0B0C47}"/>
          </ac:spMkLst>
        </pc:spChg>
        <pc:spChg chg="del">
          <ac:chgData name="Ajla Sacic" userId="f9a4bf32-8d38-4862-b9eb-f429bb522c01" providerId="ADAL" clId="{94D54699-7CEA-8A4D-8DAA-8D8286BE0222}" dt="2024-04-28T09:11:53.110" v="905" actId="478"/>
          <ac:spMkLst>
            <pc:docMk/>
            <pc:sldMk cId="3725451775" sldId="275"/>
            <ac:spMk id="15" creationId="{14589BDA-863F-5F4B-EC83-ED8BEE55999D}"/>
          </ac:spMkLst>
        </pc:spChg>
        <pc:spChg chg="mod">
          <ac:chgData name="Ajla Sacic" userId="f9a4bf32-8d38-4862-b9eb-f429bb522c01" providerId="ADAL" clId="{94D54699-7CEA-8A4D-8DAA-8D8286BE0222}" dt="2024-04-28T10:50:19.119" v="1764" actId="1076"/>
          <ac:spMkLst>
            <pc:docMk/>
            <pc:sldMk cId="3725451775" sldId="275"/>
            <ac:spMk id="19" creationId="{A52DD6CB-193D-FAC7-68D0-4ED3297188E7}"/>
          </ac:spMkLst>
        </pc:spChg>
        <pc:spChg chg="del mod">
          <ac:chgData name="Ajla Sacic" userId="f9a4bf32-8d38-4862-b9eb-f429bb522c01" providerId="ADAL" clId="{94D54699-7CEA-8A4D-8DAA-8D8286BE0222}" dt="2024-04-28T09:11:47.676" v="902" actId="478"/>
          <ac:spMkLst>
            <pc:docMk/>
            <pc:sldMk cId="3725451775" sldId="275"/>
            <ac:spMk id="22" creationId="{F317248D-703D-76D7-C5AE-2E3A24436738}"/>
          </ac:spMkLst>
        </pc:spChg>
        <pc:spChg chg="del">
          <ac:chgData name="Ajla Sacic" userId="f9a4bf32-8d38-4862-b9eb-f429bb522c01" providerId="ADAL" clId="{94D54699-7CEA-8A4D-8DAA-8D8286BE0222}" dt="2024-04-28T09:11:54.942" v="906" actId="478"/>
          <ac:spMkLst>
            <pc:docMk/>
            <pc:sldMk cId="3725451775" sldId="275"/>
            <ac:spMk id="23" creationId="{30E72837-6679-BBFA-1153-D9BFD105E380}"/>
          </ac:spMkLst>
        </pc:spChg>
        <pc:spChg chg="del">
          <ac:chgData name="Ajla Sacic" userId="f9a4bf32-8d38-4862-b9eb-f429bb522c01" providerId="ADAL" clId="{94D54699-7CEA-8A4D-8DAA-8D8286BE0222}" dt="2024-04-28T09:12:29.774" v="926" actId="478"/>
          <ac:spMkLst>
            <pc:docMk/>
            <pc:sldMk cId="3725451775" sldId="275"/>
            <ac:spMk id="24" creationId="{10AF1875-8C8B-42DA-36EC-A0E42D49D80C}"/>
          </ac:spMkLst>
        </pc:spChg>
        <pc:spChg chg="add mod">
          <ac:chgData name="Ajla Sacic" userId="f9a4bf32-8d38-4862-b9eb-f429bb522c01" providerId="ADAL" clId="{94D54699-7CEA-8A4D-8DAA-8D8286BE0222}" dt="2024-04-28T09:19:31.513" v="1066" actId="1076"/>
          <ac:spMkLst>
            <pc:docMk/>
            <pc:sldMk cId="3725451775" sldId="275"/>
            <ac:spMk id="42" creationId="{62A6DFC3-FE0B-BD83-D71A-762CC17227A6}"/>
          </ac:spMkLst>
        </pc:spChg>
        <pc:spChg chg="add del mod">
          <ac:chgData name="Ajla Sacic" userId="f9a4bf32-8d38-4862-b9eb-f429bb522c01" providerId="ADAL" clId="{94D54699-7CEA-8A4D-8DAA-8D8286BE0222}" dt="2024-04-28T09:15:47.091" v="993" actId="478"/>
          <ac:spMkLst>
            <pc:docMk/>
            <pc:sldMk cId="3725451775" sldId="275"/>
            <ac:spMk id="43" creationId="{75AAF72D-D451-037D-3006-683C942FF267}"/>
          </ac:spMkLst>
        </pc:spChg>
        <pc:spChg chg="add del mod">
          <ac:chgData name="Ajla Sacic" userId="f9a4bf32-8d38-4862-b9eb-f429bb522c01" providerId="ADAL" clId="{94D54699-7CEA-8A4D-8DAA-8D8286BE0222}" dt="2024-04-28T09:18:38.365" v="1047" actId="478"/>
          <ac:spMkLst>
            <pc:docMk/>
            <pc:sldMk cId="3725451775" sldId="275"/>
            <ac:spMk id="44" creationId="{C8E08D84-7D4D-D0DF-30F4-A4377E7BC37E}"/>
          </ac:spMkLst>
        </pc:spChg>
        <pc:spChg chg="add mod">
          <ac:chgData name="Ajla Sacic" userId="f9a4bf32-8d38-4862-b9eb-f429bb522c01" providerId="ADAL" clId="{94D54699-7CEA-8A4D-8DAA-8D8286BE0222}" dt="2024-04-28T09:19:17.159" v="1059" actId="1076"/>
          <ac:spMkLst>
            <pc:docMk/>
            <pc:sldMk cId="3725451775" sldId="275"/>
            <ac:spMk id="45" creationId="{C6C5D3CC-D195-4815-E547-54C7734B626B}"/>
          </ac:spMkLst>
        </pc:spChg>
        <pc:spChg chg="add mod">
          <ac:chgData name="Ajla Sacic" userId="f9a4bf32-8d38-4862-b9eb-f429bb522c01" providerId="ADAL" clId="{94D54699-7CEA-8A4D-8DAA-8D8286BE0222}" dt="2024-04-28T09:16:19.815" v="1001"/>
          <ac:spMkLst>
            <pc:docMk/>
            <pc:sldMk cId="3725451775" sldId="275"/>
            <ac:spMk id="46" creationId="{63D58532-3705-BB3D-657A-AA7F04367723}"/>
          </ac:spMkLst>
        </pc:spChg>
        <pc:spChg chg="add mod">
          <ac:chgData name="Ajla Sacic" userId="f9a4bf32-8d38-4862-b9eb-f429bb522c01" providerId="ADAL" clId="{94D54699-7CEA-8A4D-8DAA-8D8286BE0222}" dt="2024-04-28T09:16:55.284" v="1013" actId="1076"/>
          <ac:spMkLst>
            <pc:docMk/>
            <pc:sldMk cId="3725451775" sldId="275"/>
            <ac:spMk id="47" creationId="{12BA102F-4EF6-9102-70B9-D75D4DAC3BD9}"/>
          </ac:spMkLst>
        </pc:spChg>
        <pc:spChg chg="add mod">
          <ac:chgData name="Ajla Sacic" userId="f9a4bf32-8d38-4862-b9eb-f429bb522c01" providerId="ADAL" clId="{94D54699-7CEA-8A4D-8DAA-8D8286BE0222}" dt="2024-04-28T09:17:49.431" v="1035"/>
          <ac:spMkLst>
            <pc:docMk/>
            <pc:sldMk cId="3725451775" sldId="275"/>
            <ac:spMk id="48" creationId="{ED4D2576-B276-919A-3633-DE033156DFDF}"/>
          </ac:spMkLst>
        </pc:spChg>
        <pc:spChg chg="add mod">
          <ac:chgData name="Ajla Sacic" userId="f9a4bf32-8d38-4862-b9eb-f429bb522c01" providerId="ADAL" clId="{94D54699-7CEA-8A4D-8DAA-8D8286BE0222}" dt="2024-04-28T09:16:47.708" v="1011" actId="1076"/>
          <ac:spMkLst>
            <pc:docMk/>
            <pc:sldMk cId="3725451775" sldId="275"/>
            <ac:spMk id="49" creationId="{76505D05-CF99-478E-0649-7479EAC6062B}"/>
          </ac:spMkLst>
        </pc:spChg>
        <pc:spChg chg="add mod">
          <ac:chgData name="Ajla Sacic" userId="f9a4bf32-8d38-4862-b9eb-f429bb522c01" providerId="ADAL" clId="{94D54699-7CEA-8A4D-8DAA-8D8286BE0222}" dt="2024-04-28T09:17:35.273" v="1033" actId="20577"/>
          <ac:spMkLst>
            <pc:docMk/>
            <pc:sldMk cId="3725451775" sldId="275"/>
            <ac:spMk id="50" creationId="{38A47614-4A31-5D23-ED27-8E886386D260}"/>
          </ac:spMkLst>
        </pc:spChg>
        <pc:spChg chg="add mod">
          <ac:chgData name="Ajla Sacic" userId="f9a4bf32-8d38-4862-b9eb-f429bb522c01" providerId="ADAL" clId="{94D54699-7CEA-8A4D-8DAA-8D8286BE0222}" dt="2024-04-28T09:17:29.083" v="1023" actId="20577"/>
          <ac:spMkLst>
            <pc:docMk/>
            <pc:sldMk cId="3725451775" sldId="275"/>
            <ac:spMk id="51" creationId="{BC355B28-5DD7-2452-6A9A-F6EA6E6BA327}"/>
          </ac:spMkLst>
        </pc:spChg>
        <pc:spChg chg="add mod">
          <ac:chgData name="Ajla Sacic" userId="f9a4bf32-8d38-4862-b9eb-f429bb522c01" providerId="ADAL" clId="{94D54699-7CEA-8A4D-8DAA-8D8286BE0222}" dt="2024-04-28T09:17:32.800" v="1029" actId="20577"/>
          <ac:spMkLst>
            <pc:docMk/>
            <pc:sldMk cId="3725451775" sldId="275"/>
            <ac:spMk id="52" creationId="{DD57ABAE-8D41-5CA3-7F5D-2C9919653190}"/>
          </ac:spMkLst>
        </pc:spChg>
        <pc:spChg chg="add mod">
          <ac:chgData name="Ajla Sacic" userId="f9a4bf32-8d38-4862-b9eb-f429bb522c01" providerId="ADAL" clId="{94D54699-7CEA-8A4D-8DAA-8D8286BE0222}" dt="2024-04-28T09:18:27.580" v="1044" actId="1076"/>
          <ac:spMkLst>
            <pc:docMk/>
            <pc:sldMk cId="3725451775" sldId="275"/>
            <ac:spMk id="54" creationId="{E43AE32A-1472-606F-A9B2-B71A9D2F4101}"/>
          </ac:spMkLst>
        </pc:spChg>
        <pc:spChg chg="add mod">
          <ac:chgData name="Ajla Sacic" userId="f9a4bf32-8d38-4862-b9eb-f429bb522c01" providerId="ADAL" clId="{94D54699-7CEA-8A4D-8DAA-8D8286BE0222}" dt="2024-04-28T09:19:17.159" v="1059" actId="1076"/>
          <ac:spMkLst>
            <pc:docMk/>
            <pc:sldMk cId="3725451775" sldId="275"/>
            <ac:spMk id="55" creationId="{AB10C36A-7C6A-7DDD-F93F-898DF1E54600}"/>
          </ac:spMkLst>
        </pc:spChg>
        <pc:spChg chg="add mod">
          <ac:chgData name="Ajla Sacic" userId="f9a4bf32-8d38-4862-b9eb-f429bb522c01" providerId="ADAL" clId="{94D54699-7CEA-8A4D-8DAA-8D8286BE0222}" dt="2024-04-28T09:19:26.063" v="1065" actId="1076"/>
          <ac:spMkLst>
            <pc:docMk/>
            <pc:sldMk cId="3725451775" sldId="275"/>
            <ac:spMk id="56" creationId="{DCCCC6A6-BBE6-22DF-E0F3-D34968776CE0}"/>
          </ac:spMkLst>
        </pc:spChg>
        <pc:spChg chg="add mod">
          <ac:chgData name="Ajla Sacic" userId="f9a4bf32-8d38-4862-b9eb-f429bb522c01" providerId="ADAL" clId="{94D54699-7CEA-8A4D-8DAA-8D8286BE0222}" dt="2024-04-28T09:19:21.466" v="1064" actId="20577"/>
          <ac:spMkLst>
            <pc:docMk/>
            <pc:sldMk cId="3725451775" sldId="275"/>
            <ac:spMk id="57" creationId="{36CA9FEC-B810-30A2-CD1C-D345654F9A50}"/>
          </ac:spMkLst>
        </pc:spChg>
        <pc:grpChg chg="add mod">
          <ac:chgData name="Ajla Sacic" userId="f9a4bf32-8d38-4862-b9eb-f429bb522c01" providerId="ADAL" clId="{94D54699-7CEA-8A4D-8DAA-8D8286BE0222}" dt="2024-04-28T09:15:31.775" v="988" actId="1076"/>
          <ac:grpSpMkLst>
            <pc:docMk/>
            <pc:sldMk cId="3725451775" sldId="275"/>
            <ac:grpSpMk id="33" creationId="{4E052045-3D0D-DEC7-2875-248498F18F98}"/>
          </ac:grpSpMkLst>
        </pc:grpChg>
        <pc:grpChg chg="add mod">
          <ac:chgData name="Ajla Sacic" userId="f9a4bf32-8d38-4862-b9eb-f429bb522c01" providerId="ADAL" clId="{94D54699-7CEA-8A4D-8DAA-8D8286BE0222}" dt="2024-04-28T09:15:29.469" v="987" actId="465"/>
          <ac:grpSpMkLst>
            <pc:docMk/>
            <pc:sldMk cId="3725451775" sldId="275"/>
            <ac:grpSpMk id="34" creationId="{F280AAAE-7217-066B-A710-221635277534}"/>
          </ac:grpSpMkLst>
        </pc:grpChg>
        <pc:grpChg chg="add mod">
          <ac:chgData name="Ajla Sacic" userId="f9a4bf32-8d38-4862-b9eb-f429bb522c01" providerId="ADAL" clId="{94D54699-7CEA-8A4D-8DAA-8D8286BE0222}" dt="2024-04-28T09:15:29.469" v="987" actId="465"/>
          <ac:grpSpMkLst>
            <pc:docMk/>
            <pc:sldMk cId="3725451775" sldId="275"/>
            <ac:grpSpMk id="38" creationId="{AE19502E-67EC-2008-3726-F1883A0A36A4}"/>
          </ac:grpSpMkLst>
        </pc:grpChg>
        <pc:picChg chg="del mod">
          <ac:chgData name="Ajla Sacic" userId="f9a4bf32-8d38-4862-b9eb-f429bb522c01" providerId="ADAL" clId="{94D54699-7CEA-8A4D-8DAA-8D8286BE0222}" dt="2024-04-28T10:48:56.343" v="1744" actId="478"/>
          <ac:picMkLst>
            <pc:docMk/>
            <pc:sldMk cId="3725451775" sldId="275"/>
            <ac:picMk id="16" creationId="{FB24507E-DF98-E36C-002E-5E75C8EB487C}"/>
          </ac:picMkLst>
        </pc:picChg>
        <pc:picChg chg="del mod">
          <ac:chgData name="Ajla Sacic" userId="f9a4bf32-8d38-4862-b9eb-f429bb522c01" providerId="ADAL" clId="{94D54699-7CEA-8A4D-8DAA-8D8286BE0222}" dt="2024-04-28T10:48:57.416" v="1745" actId="478"/>
          <ac:picMkLst>
            <pc:docMk/>
            <pc:sldMk cId="3725451775" sldId="275"/>
            <ac:picMk id="17" creationId="{D374BFB2-28C6-02D0-10AD-7B75FE7092A9}"/>
          </ac:picMkLst>
        </pc:picChg>
        <pc:picChg chg="add del mod">
          <ac:chgData name="Ajla Sacic" userId="f9a4bf32-8d38-4862-b9eb-f429bb522c01" providerId="ADAL" clId="{94D54699-7CEA-8A4D-8DAA-8D8286BE0222}" dt="2024-04-28T10:49:17.520" v="1751" actId="478"/>
          <ac:picMkLst>
            <pc:docMk/>
            <pc:sldMk cId="3725451775" sldId="275"/>
            <ac:picMk id="58" creationId="{3AAD6D23-8C47-2894-A03D-61B712FD087A}"/>
          </ac:picMkLst>
        </pc:picChg>
        <pc:picChg chg="add del mod">
          <ac:chgData name="Ajla Sacic" userId="f9a4bf32-8d38-4862-b9eb-f429bb522c01" providerId="ADAL" clId="{94D54699-7CEA-8A4D-8DAA-8D8286BE0222}" dt="2024-04-28T10:49:27.769" v="1758" actId="478"/>
          <ac:picMkLst>
            <pc:docMk/>
            <pc:sldMk cId="3725451775" sldId="275"/>
            <ac:picMk id="59" creationId="{2730A8C6-6559-E763-ADBA-3D04C5FE7F91}"/>
          </ac:picMkLst>
        </pc:picChg>
        <pc:picChg chg="add del mod">
          <ac:chgData name="Ajla Sacic" userId="f9a4bf32-8d38-4862-b9eb-f429bb522c01" providerId="ADAL" clId="{94D54699-7CEA-8A4D-8DAA-8D8286BE0222}" dt="2024-04-28T10:50:45.840" v="1767" actId="478"/>
          <ac:picMkLst>
            <pc:docMk/>
            <pc:sldMk cId="3725451775" sldId="275"/>
            <ac:picMk id="60" creationId="{A82E1265-FD28-0FED-8953-78A29BCD7420}"/>
          </ac:picMkLst>
        </pc:picChg>
        <pc:picChg chg="add mod">
          <ac:chgData name="Ajla Sacic" userId="f9a4bf32-8d38-4862-b9eb-f429bb522c01" providerId="ADAL" clId="{94D54699-7CEA-8A4D-8DAA-8D8286BE0222}" dt="2024-04-28T12:41:27.157" v="2235" actId="1076"/>
          <ac:picMkLst>
            <pc:docMk/>
            <pc:sldMk cId="3725451775" sldId="275"/>
            <ac:picMk id="61" creationId="{5F75B8B3-8275-28C5-9B5F-00DA235BEDC0}"/>
          </ac:picMkLst>
        </pc:picChg>
        <pc:picChg chg="add mod">
          <ac:chgData name="Ajla Sacic" userId="f9a4bf32-8d38-4862-b9eb-f429bb522c01" providerId="ADAL" clId="{94D54699-7CEA-8A4D-8DAA-8D8286BE0222}" dt="2024-04-28T12:42:27.058" v="2244" actId="1076"/>
          <ac:picMkLst>
            <pc:docMk/>
            <pc:sldMk cId="3725451775" sldId="275"/>
            <ac:picMk id="62" creationId="{81BD8508-B906-7573-A27D-33754BFA3369}"/>
          </ac:picMkLst>
        </pc:picChg>
        <pc:cxnChg chg="add del mod">
          <ac:chgData name="Ajla Sacic" userId="f9a4bf32-8d38-4862-b9eb-f429bb522c01" providerId="ADAL" clId="{94D54699-7CEA-8A4D-8DAA-8D8286BE0222}" dt="2024-04-28T09:15:00.102" v="975" actId="478"/>
          <ac:cxnSpMkLst>
            <pc:docMk/>
            <pc:sldMk cId="3725451775" sldId="275"/>
            <ac:cxnSpMk id="8" creationId="{A8A2AD9C-B270-6912-42C0-0F37DC8D8D03}"/>
          </ac:cxnSpMkLst>
        </pc:cxnChg>
        <pc:cxnChg chg="add del mod">
          <ac:chgData name="Ajla Sacic" userId="f9a4bf32-8d38-4862-b9eb-f429bb522c01" providerId="ADAL" clId="{94D54699-7CEA-8A4D-8DAA-8D8286BE0222}" dt="2024-04-28T09:14:42.782" v="965" actId="478"/>
          <ac:cxnSpMkLst>
            <pc:docMk/>
            <pc:sldMk cId="3725451775" sldId="275"/>
            <ac:cxnSpMk id="9" creationId="{F2893383-4252-5774-B3BC-A028B79E2268}"/>
          </ac:cxnSpMkLst>
        </pc:cxnChg>
        <pc:cxnChg chg="add del mod">
          <ac:chgData name="Ajla Sacic" userId="f9a4bf32-8d38-4862-b9eb-f429bb522c01" providerId="ADAL" clId="{94D54699-7CEA-8A4D-8DAA-8D8286BE0222}" dt="2024-04-28T09:14:43.870" v="966" actId="478"/>
          <ac:cxnSpMkLst>
            <pc:docMk/>
            <pc:sldMk cId="3725451775" sldId="275"/>
            <ac:cxnSpMk id="10" creationId="{B5357FEF-1C99-3E45-DCE6-83769AC1F42B}"/>
          </ac:cxnSpMkLst>
        </pc:cxnChg>
        <pc:cxnChg chg="add mod">
          <ac:chgData name="Ajla Sacic" userId="f9a4bf32-8d38-4862-b9eb-f429bb522c01" providerId="ADAL" clId="{94D54699-7CEA-8A4D-8DAA-8D8286BE0222}" dt="2024-04-28T09:14:25.914" v="957"/>
          <ac:cxnSpMkLst>
            <pc:docMk/>
            <pc:sldMk cId="3725451775" sldId="275"/>
            <ac:cxnSpMk id="11" creationId="{1454040C-0BD5-5B99-5795-2C4DA5DBA849}"/>
          </ac:cxnSpMkLst>
        </pc:cxnChg>
        <pc:cxnChg chg="add mod">
          <ac:chgData name="Ajla Sacic" userId="f9a4bf32-8d38-4862-b9eb-f429bb522c01" providerId="ADAL" clId="{94D54699-7CEA-8A4D-8DAA-8D8286BE0222}" dt="2024-04-28T09:14:25.914" v="957"/>
          <ac:cxnSpMkLst>
            <pc:docMk/>
            <pc:sldMk cId="3725451775" sldId="275"/>
            <ac:cxnSpMk id="13" creationId="{F496B60E-C3FA-E465-7DAA-2859D5B1AC4F}"/>
          </ac:cxnSpMkLst>
        </pc:cxnChg>
        <pc:cxnChg chg="add mod">
          <ac:chgData name="Ajla Sacic" userId="f9a4bf32-8d38-4862-b9eb-f429bb522c01" providerId="ADAL" clId="{94D54699-7CEA-8A4D-8DAA-8D8286BE0222}" dt="2024-04-28T09:14:25.914" v="957"/>
          <ac:cxnSpMkLst>
            <pc:docMk/>
            <pc:sldMk cId="3725451775" sldId="275"/>
            <ac:cxnSpMk id="18" creationId="{71C81515-6BB8-1949-C6DF-6B3AE3305290}"/>
          </ac:cxnSpMkLst>
        </pc:cxnChg>
        <pc:cxnChg chg="add del mod">
          <ac:chgData name="Ajla Sacic" userId="f9a4bf32-8d38-4862-b9eb-f429bb522c01" providerId="ADAL" clId="{94D54699-7CEA-8A4D-8DAA-8D8286BE0222}" dt="2024-04-28T09:15:02.492" v="979" actId="478"/>
          <ac:cxnSpMkLst>
            <pc:docMk/>
            <pc:sldMk cId="3725451775" sldId="275"/>
            <ac:cxnSpMk id="20" creationId="{0E13FE5C-851B-650B-C35F-B242DDA0E459}"/>
          </ac:cxnSpMkLst>
        </pc:cxnChg>
        <pc:cxnChg chg="add del mod">
          <ac:chgData name="Ajla Sacic" userId="f9a4bf32-8d38-4862-b9eb-f429bb522c01" providerId="ADAL" clId="{94D54699-7CEA-8A4D-8DAA-8D8286BE0222}" dt="2024-04-28T09:15:00.625" v="976" actId="478"/>
          <ac:cxnSpMkLst>
            <pc:docMk/>
            <pc:sldMk cId="3725451775" sldId="275"/>
            <ac:cxnSpMk id="25" creationId="{C77FB825-5144-A961-9A48-DF88EA69E0F2}"/>
          </ac:cxnSpMkLst>
        </pc:cxnChg>
        <pc:cxnChg chg="add del mod">
          <ac:chgData name="Ajla Sacic" userId="f9a4bf32-8d38-4862-b9eb-f429bb522c01" providerId="ADAL" clId="{94D54699-7CEA-8A4D-8DAA-8D8286BE0222}" dt="2024-04-28T09:14:42.782" v="965" actId="478"/>
          <ac:cxnSpMkLst>
            <pc:docMk/>
            <pc:sldMk cId="3725451775" sldId="275"/>
            <ac:cxnSpMk id="26" creationId="{AC3E8287-6CC6-2F50-9B46-9450991CE3FB}"/>
          </ac:cxnSpMkLst>
        </pc:cxnChg>
        <pc:cxnChg chg="add del mod">
          <ac:chgData name="Ajla Sacic" userId="f9a4bf32-8d38-4862-b9eb-f429bb522c01" providerId="ADAL" clId="{94D54699-7CEA-8A4D-8DAA-8D8286BE0222}" dt="2024-04-28T09:14:59.130" v="974" actId="478"/>
          <ac:cxnSpMkLst>
            <pc:docMk/>
            <pc:sldMk cId="3725451775" sldId="275"/>
            <ac:cxnSpMk id="27" creationId="{2049FD7D-8732-4D52-96C3-7ABFFA40EDEA}"/>
          </ac:cxnSpMkLst>
        </pc:cxnChg>
        <pc:cxnChg chg="add del mod">
          <ac:chgData name="Ajla Sacic" userId="f9a4bf32-8d38-4862-b9eb-f429bb522c01" providerId="ADAL" clId="{94D54699-7CEA-8A4D-8DAA-8D8286BE0222}" dt="2024-04-28T09:15:01.956" v="978" actId="478"/>
          <ac:cxnSpMkLst>
            <pc:docMk/>
            <pc:sldMk cId="3725451775" sldId="275"/>
            <ac:cxnSpMk id="28" creationId="{9BA57805-4747-7FC7-4F2B-1DF21BEC3034}"/>
          </ac:cxnSpMkLst>
        </pc:cxnChg>
        <pc:cxnChg chg="add del mod">
          <ac:chgData name="Ajla Sacic" userId="f9a4bf32-8d38-4862-b9eb-f429bb522c01" providerId="ADAL" clId="{94D54699-7CEA-8A4D-8DAA-8D8286BE0222}" dt="2024-04-28T09:15:01.210" v="977" actId="478"/>
          <ac:cxnSpMkLst>
            <pc:docMk/>
            <pc:sldMk cId="3725451775" sldId="275"/>
            <ac:cxnSpMk id="29" creationId="{E499C1A5-DB7A-CED4-C782-9342246A4E1D}"/>
          </ac:cxnSpMkLst>
        </pc:cxnChg>
        <pc:cxnChg chg="add mod">
          <ac:chgData name="Ajla Sacic" userId="f9a4bf32-8d38-4862-b9eb-f429bb522c01" providerId="ADAL" clId="{94D54699-7CEA-8A4D-8DAA-8D8286BE0222}" dt="2024-04-28T09:15:36.101" v="989" actId="208"/>
          <ac:cxnSpMkLst>
            <pc:docMk/>
            <pc:sldMk cId="3725451775" sldId="275"/>
            <ac:cxnSpMk id="30" creationId="{FE2B7306-42EB-2F0E-D637-363B3F83F915}"/>
          </ac:cxnSpMkLst>
        </pc:cxnChg>
        <pc:cxnChg chg="add mod">
          <ac:chgData name="Ajla Sacic" userId="f9a4bf32-8d38-4862-b9eb-f429bb522c01" providerId="ADAL" clId="{94D54699-7CEA-8A4D-8DAA-8D8286BE0222}" dt="2024-04-28T09:15:36.101" v="989" actId="208"/>
          <ac:cxnSpMkLst>
            <pc:docMk/>
            <pc:sldMk cId="3725451775" sldId="275"/>
            <ac:cxnSpMk id="31" creationId="{A01AF974-941D-1BC4-6039-949A3AD6AA58}"/>
          </ac:cxnSpMkLst>
        </pc:cxnChg>
        <pc:cxnChg chg="add mod">
          <ac:chgData name="Ajla Sacic" userId="f9a4bf32-8d38-4862-b9eb-f429bb522c01" providerId="ADAL" clId="{94D54699-7CEA-8A4D-8DAA-8D8286BE0222}" dt="2024-04-28T09:15:36.101" v="989" actId="208"/>
          <ac:cxnSpMkLst>
            <pc:docMk/>
            <pc:sldMk cId="3725451775" sldId="275"/>
            <ac:cxnSpMk id="32" creationId="{88245104-8E29-E21C-D844-2D2E13394714}"/>
          </ac:cxnSpMkLst>
        </pc:cxnChg>
        <pc:cxnChg chg="mod">
          <ac:chgData name="Ajla Sacic" userId="f9a4bf32-8d38-4862-b9eb-f429bb522c01" providerId="ADAL" clId="{94D54699-7CEA-8A4D-8DAA-8D8286BE0222}" dt="2024-04-28T09:15:36.101" v="989" actId="208"/>
          <ac:cxnSpMkLst>
            <pc:docMk/>
            <pc:sldMk cId="3725451775" sldId="275"/>
            <ac:cxnSpMk id="35" creationId="{790139E6-6053-67D4-4C2C-08E278404CBB}"/>
          </ac:cxnSpMkLst>
        </pc:cxnChg>
        <pc:cxnChg chg="mod">
          <ac:chgData name="Ajla Sacic" userId="f9a4bf32-8d38-4862-b9eb-f429bb522c01" providerId="ADAL" clId="{94D54699-7CEA-8A4D-8DAA-8D8286BE0222}" dt="2024-04-28T09:15:36.101" v="989" actId="208"/>
          <ac:cxnSpMkLst>
            <pc:docMk/>
            <pc:sldMk cId="3725451775" sldId="275"/>
            <ac:cxnSpMk id="36" creationId="{08F5C6A2-9194-AAAE-9036-EBD914999A34}"/>
          </ac:cxnSpMkLst>
        </pc:cxnChg>
        <pc:cxnChg chg="mod">
          <ac:chgData name="Ajla Sacic" userId="f9a4bf32-8d38-4862-b9eb-f429bb522c01" providerId="ADAL" clId="{94D54699-7CEA-8A4D-8DAA-8D8286BE0222}" dt="2024-04-28T09:15:36.101" v="989" actId="208"/>
          <ac:cxnSpMkLst>
            <pc:docMk/>
            <pc:sldMk cId="3725451775" sldId="275"/>
            <ac:cxnSpMk id="37" creationId="{2141F665-0EE5-44BD-B63F-0BD59979D0AF}"/>
          </ac:cxnSpMkLst>
        </pc:cxnChg>
        <pc:cxnChg chg="mod">
          <ac:chgData name="Ajla Sacic" userId="f9a4bf32-8d38-4862-b9eb-f429bb522c01" providerId="ADAL" clId="{94D54699-7CEA-8A4D-8DAA-8D8286BE0222}" dt="2024-04-28T09:15:36.101" v="989" actId="208"/>
          <ac:cxnSpMkLst>
            <pc:docMk/>
            <pc:sldMk cId="3725451775" sldId="275"/>
            <ac:cxnSpMk id="39" creationId="{A41E6619-A49C-78CE-8798-ED2F035EB5B8}"/>
          </ac:cxnSpMkLst>
        </pc:cxnChg>
        <pc:cxnChg chg="mod">
          <ac:chgData name="Ajla Sacic" userId="f9a4bf32-8d38-4862-b9eb-f429bb522c01" providerId="ADAL" clId="{94D54699-7CEA-8A4D-8DAA-8D8286BE0222}" dt="2024-04-28T09:15:36.101" v="989" actId="208"/>
          <ac:cxnSpMkLst>
            <pc:docMk/>
            <pc:sldMk cId="3725451775" sldId="275"/>
            <ac:cxnSpMk id="40" creationId="{873A2760-BB05-9AC0-B345-26894CD36A6A}"/>
          </ac:cxnSpMkLst>
        </pc:cxnChg>
        <pc:cxnChg chg="mod">
          <ac:chgData name="Ajla Sacic" userId="f9a4bf32-8d38-4862-b9eb-f429bb522c01" providerId="ADAL" clId="{94D54699-7CEA-8A4D-8DAA-8D8286BE0222}" dt="2024-04-28T09:15:36.101" v="989" actId="208"/>
          <ac:cxnSpMkLst>
            <pc:docMk/>
            <pc:sldMk cId="3725451775" sldId="275"/>
            <ac:cxnSpMk id="41" creationId="{A44E2748-13A6-9054-E6DD-E4F9DFFAE1CC}"/>
          </ac:cxnSpMkLst>
        </pc:cxnChg>
      </pc:sldChg>
      <pc:sldChg chg="addSp delSp modSp add mod modTransition">
        <pc:chgData name="Ajla Sacic" userId="f9a4bf32-8d38-4862-b9eb-f429bb522c01" providerId="ADAL" clId="{94D54699-7CEA-8A4D-8DAA-8D8286BE0222}" dt="2024-04-28T12:42:20.543" v="2242" actId="21"/>
        <pc:sldMkLst>
          <pc:docMk/>
          <pc:sldMk cId="3467236927" sldId="276"/>
        </pc:sldMkLst>
        <pc:spChg chg="del mod">
          <ac:chgData name="Ajla Sacic" userId="f9a4bf32-8d38-4862-b9eb-f429bb522c01" providerId="ADAL" clId="{94D54699-7CEA-8A4D-8DAA-8D8286BE0222}" dt="2024-04-28T09:20:10.287" v="1071" actId="478"/>
          <ac:spMkLst>
            <pc:docMk/>
            <pc:sldMk cId="3467236927" sldId="276"/>
            <ac:spMk id="3" creationId="{21A3B2D1-9A92-2551-B233-415C4E506D46}"/>
          </ac:spMkLst>
        </pc:spChg>
        <pc:spChg chg="add mod">
          <ac:chgData name="Ajla Sacic" userId="f9a4bf32-8d38-4862-b9eb-f429bb522c01" providerId="ADAL" clId="{94D54699-7CEA-8A4D-8DAA-8D8286BE0222}" dt="2024-04-28T09:22:33.310" v="1124" actId="12788"/>
          <ac:spMkLst>
            <pc:docMk/>
            <pc:sldMk cId="3467236927" sldId="276"/>
            <ac:spMk id="4" creationId="{C429835E-6C3E-E3BD-1D5A-609FE4F62B82}"/>
          </ac:spMkLst>
        </pc:spChg>
        <pc:spChg chg="add mod">
          <ac:chgData name="Ajla Sacic" userId="f9a4bf32-8d38-4862-b9eb-f429bb522c01" providerId="ADAL" clId="{94D54699-7CEA-8A4D-8DAA-8D8286BE0222}" dt="2024-04-28T09:22:55.055" v="1131" actId="255"/>
          <ac:spMkLst>
            <pc:docMk/>
            <pc:sldMk cId="3467236927" sldId="276"/>
            <ac:spMk id="6" creationId="{A7994308-DD41-0FC4-20CF-2E4BE549CE51}"/>
          </ac:spMkLst>
        </pc:spChg>
        <pc:spChg chg="add mod">
          <ac:chgData name="Ajla Sacic" userId="f9a4bf32-8d38-4862-b9eb-f429bb522c01" providerId="ADAL" clId="{94D54699-7CEA-8A4D-8DAA-8D8286BE0222}" dt="2024-04-28T09:22:44.892" v="1128" actId="1076"/>
          <ac:spMkLst>
            <pc:docMk/>
            <pc:sldMk cId="3467236927" sldId="276"/>
            <ac:spMk id="7" creationId="{B94B5CC7-42F3-1E59-02A5-C7D728F2898B}"/>
          </ac:spMkLst>
        </pc:spChg>
        <pc:spChg chg="add mod">
          <ac:chgData name="Ajla Sacic" userId="f9a4bf32-8d38-4862-b9eb-f429bb522c01" providerId="ADAL" clId="{94D54699-7CEA-8A4D-8DAA-8D8286BE0222}" dt="2024-04-28T09:23:03.875" v="1132" actId="2711"/>
          <ac:spMkLst>
            <pc:docMk/>
            <pc:sldMk cId="3467236927" sldId="276"/>
            <ac:spMk id="8" creationId="{B969FBC3-1249-02E9-F2E9-FDA53D9018EE}"/>
          </ac:spMkLst>
        </pc:spChg>
        <pc:spChg chg="del">
          <ac:chgData name="Ajla Sacic" userId="f9a4bf32-8d38-4862-b9eb-f429bb522c01" providerId="ADAL" clId="{94D54699-7CEA-8A4D-8DAA-8D8286BE0222}" dt="2024-04-28T09:19:58.638" v="1068" actId="478"/>
          <ac:spMkLst>
            <pc:docMk/>
            <pc:sldMk cId="3467236927" sldId="276"/>
            <ac:spMk id="19" creationId="{A52DD6CB-193D-FAC7-68D0-4ED3297188E7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42" creationId="{62A6DFC3-FE0B-BD83-D71A-762CC17227A6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45" creationId="{C6C5D3CC-D195-4815-E547-54C7734B626B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47" creationId="{12BA102F-4EF6-9102-70B9-D75D4DAC3BD9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48" creationId="{ED4D2576-B276-919A-3633-DE033156DFDF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49" creationId="{76505D05-CF99-478E-0649-7479EAC6062B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50" creationId="{38A47614-4A31-5D23-ED27-8E886386D260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51" creationId="{BC355B28-5DD7-2452-6A9A-F6EA6E6BA327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52" creationId="{DD57ABAE-8D41-5CA3-7F5D-2C9919653190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54" creationId="{E43AE32A-1472-606F-A9B2-B71A9D2F4101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55" creationId="{AB10C36A-7C6A-7DDD-F93F-898DF1E54600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56" creationId="{DCCCC6A6-BBE6-22DF-E0F3-D34968776CE0}"/>
          </ac:spMkLst>
        </pc:spChg>
        <pc:spChg chg="del">
          <ac:chgData name="Ajla Sacic" userId="f9a4bf32-8d38-4862-b9eb-f429bb522c01" providerId="ADAL" clId="{94D54699-7CEA-8A4D-8DAA-8D8286BE0222}" dt="2024-04-28T09:20:07.220" v="1069" actId="478"/>
          <ac:spMkLst>
            <pc:docMk/>
            <pc:sldMk cId="3467236927" sldId="276"/>
            <ac:spMk id="57" creationId="{36CA9FEC-B810-30A2-CD1C-D345654F9A50}"/>
          </ac:spMkLst>
        </pc:spChg>
        <pc:grpChg chg="del">
          <ac:chgData name="Ajla Sacic" userId="f9a4bf32-8d38-4862-b9eb-f429bb522c01" providerId="ADAL" clId="{94D54699-7CEA-8A4D-8DAA-8D8286BE0222}" dt="2024-04-28T09:20:07.220" v="1069" actId="478"/>
          <ac:grpSpMkLst>
            <pc:docMk/>
            <pc:sldMk cId="3467236927" sldId="276"/>
            <ac:grpSpMk id="33" creationId="{4E052045-3D0D-DEC7-2875-248498F18F98}"/>
          </ac:grpSpMkLst>
        </pc:grpChg>
        <pc:grpChg chg="del">
          <ac:chgData name="Ajla Sacic" userId="f9a4bf32-8d38-4862-b9eb-f429bb522c01" providerId="ADAL" clId="{94D54699-7CEA-8A4D-8DAA-8D8286BE0222}" dt="2024-04-28T09:20:07.220" v="1069" actId="478"/>
          <ac:grpSpMkLst>
            <pc:docMk/>
            <pc:sldMk cId="3467236927" sldId="276"/>
            <ac:grpSpMk id="34" creationId="{F280AAAE-7217-066B-A710-221635277534}"/>
          </ac:grpSpMkLst>
        </pc:grpChg>
        <pc:grpChg chg="del">
          <ac:chgData name="Ajla Sacic" userId="f9a4bf32-8d38-4862-b9eb-f429bb522c01" providerId="ADAL" clId="{94D54699-7CEA-8A4D-8DAA-8D8286BE0222}" dt="2024-04-28T09:20:07.220" v="1069" actId="478"/>
          <ac:grpSpMkLst>
            <pc:docMk/>
            <pc:sldMk cId="3467236927" sldId="276"/>
            <ac:grpSpMk id="38" creationId="{AE19502E-67EC-2008-3726-F1883A0A36A4}"/>
          </ac:grpSpMkLst>
        </pc:grpChg>
        <pc:picChg chg="add mod">
          <ac:chgData name="Ajla Sacic" userId="f9a4bf32-8d38-4862-b9eb-f429bb522c01" providerId="ADAL" clId="{94D54699-7CEA-8A4D-8DAA-8D8286BE0222}" dt="2024-04-28T12:42:05.174" v="2240" actId="167"/>
          <ac:picMkLst>
            <pc:docMk/>
            <pc:sldMk cId="3467236927" sldId="276"/>
            <ac:picMk id="9" creationId="{4D6C5C29-6F59-3C17-2796-A76598F66980}"/>
          </ac:picMkLst>
        </pc:picChg>
        <pc:picChg chg="add del mod">
          <ac:chgData name="Ajla Sacic" userId="f9a4bf32-8d38-4862-b9eb-f429bb522c01" providerId="ADAL" clId="{94D54699-7CEA-8A4D-8DAA-8D8286BE0222}" dt="2024-04-28T12:42:20.543" v="2242" actId="21"/>
          <ac:picMkLst>
            <pc:docMk/>
            <pc:sldMk cId="3467236927" sldId="276"/>
            <ac:picMk id="10" creationId="{03B54136-55AF-9B7E-0507-7B649F491FF3}"/>
          </ac:picMkLst>
        </pc:picChg>
        <pc:picChg chg="del">
          <ac:chgData name="Ajla Sacic" userId="f9a4bf32-8d38-4862-b9eb-f429bb522c01" providerId="ADAL" clId="{94D54699-7CEA-8A4D-8DAA-8D8286BE0222}" dt="2024-04-28T12:41:55.861" v="2237" actId="478"/>
          <ac:picMkLst>
            <pc:docMk/>
            <pc:sldMk cId="3467236927" sldId="276"/>
            <ac:picMk id="16" creationId="{FB24507E-DF98-E36C-002E-5E75C8EB487C}"/>
          </ac:picMkLst>
        </pc:picChg>
        <pc:picChg chg="del">
          <ac:chgData name="Ajla Sacic" userId="f9a4bf32-8d38-4862-b9eb-f429bb522c01" providerId="ADAL" clId="{94D54699-7CEA-8A4D-8DAA-8D8286BE0222}" dt="2024-04-28T10:50:30.338" v="1765" actId="478"/>
          <ac:picMkLst>
            <pc:docMk/>
            <pc:sldMk cId="3467236927" sldId="276"/>
            <ac:picMk id="17" creationId="{D374BFB2-28C6-02D0-10AD-7B75FE7092A9}"/>
          </ac:picMkLst>
        </pc:picChg>
      </pc:sldChg>
      <pc:sldChg chg="addSp delSp modSp new mod modTransition">
        <pc:chgData name="Ajla Sacic" userId="f9a4bf32-8d38-4862-b9eb-f429bb522c01" providerId="ADAL" clId="{94D54699-7CEA-8A4D-8DAA-8D8286BE0222}" dt="2024-04-28T12:42:54.790" v="2247" actId="1076"/>
        <pc:sldMkLst>
          <pc:docMk/>
          <pc:sldMk cId="2520766183" sldId="277"/>
        </pc:sldMkLst>
        <pc:spChg chg="del">
          <ac:chgData name="Ajla Sacic" userId="f9a4bf32-8d38-4862-b9eb-f429bb522c01" providerId="ADAL" clId="{94D54699-7CEA-8A4D-8DAA-8D8286BE0222}" dt="2024-04-28T09:23:31.395" v="1135" actId="478"/>
          <ac:spMkLst>
            <pc:docMk/>
            <pc:sldMk cId="2520766183" sldId="277"/>
            <ac:spMk id="2" creationId="{C107D3A0-AD09-2D67-06FD-908177683527}"/>
          </ac:spMkLst>
        </pc:spChg>
        <pc:spChg chg="del">
          <ac:chgData name="Ajla Sacic" userId="f9a4bf32-8d38-4862-b9eb-f429bb522c01" providerId="ADAL" clId="{94D54699-7CEA-8A4D-8DAA-8D8286BE0222}" dt="2024-04-28T09:23:31.395" v="1135" actId="478"/>
          <ac:spMkLst>
            <pc:docMk/>
            <pc:sldMk cId="2520766183" sldId="277"/>
            <ac:spMk id="3" creationId="{6C8DBC4A-E3D8-BE1D-C759-906642CE2DF7}"/>
          </ac:spMkLst>
        </pc:spChg>
        <pc:spChg chg="add mod">
          <ac:chgData name="Ajla Sacic" userId="f9a4bf32-8d38-4862-b9eb-f429bb522c01" providerId="ADAL" clId="{94D54699-7CEA-8A4D-8DAA-8D8286BE0222}" dt="2024-04-28T10:53:25.801" v="1777" actId="1076"/>
          <ac:spMkLst>
            <pc:docMk/>
            <pc:sldMk cId="2520766183" sldId="277"/>
            <ac:spMk id="6" creationId="{51ED5785-F2FC-EEE1-1633-059F1E09F98E}"/>
          </ac:spMkLst>
        </pc:spChg>
        <pc:spChg chg="add mod">
          <ac:chgData name="Ajla Sacic" userId="f9a4bf32-8d38-4862-b9eb-f429bb522c01" providerId="ADAL" clId="{94D54699-7CEA-8A4D-8DAA-8D8286BE0222}" dt="2024-04-28T10:54:02.911" v="1785" actId="207"/>
          <ac:spMkLst>
            <pc:docMk/>
            <pc:sldMk cId="2520766183" sldId="277"/>
            <ac:spMk id="7" creationId="{DCD29127-D8BB-BAB6-5CE9-C576399B43AA}"/>
          </ac:spMkLst>
        </pc:spChg>
        <pc:picChg chg="add mod">
          <ac:chgData name="Ajla Sacic" userId="f9a4bf32-8d38-4862-b9eb-f429bb522c01" providerId="ADAL" clId="{94D54699-7CEA-8A4D-8DAA-8D8286BE0222}" dt="2024-04-28T10:10:22.646" v="1179" actId="1076"/>
          <ac:picMkLst>
            <pc:docMk/>
            <pc:sldMk cId="2520766183" sldId="277"/>
            <ac:picMk id="5" creationId="{21DE6D7D-44C7-DB23-6B7D-136224838E6D}"/>
          </ac:picMkLst>
        </pc:picChg>
        <pc:picChg chg="add del mod">
          <ac:chgData name="Ajla Sacic" userId="f9a4bf32-8d38-4862-b9eb-f429bb522c01" providerId="ADAL" clId="{94D54699-7CEA-8A4D-8DAA-8D8286BE0222}" dt="2024-04-28T10:51:18.027" v="1772" actId="478"/>
          <ac:picMkLst>
            <pc:docMk/>
            <pc:sldMk cId="2520766183" sldId="277"/>
            <ac:picMk id="8" creationId="{C42C6020-F4E6-83CB-F39C-F18A45336B77}"/>
          </ac:picMkLst>
        </pc:picChg>
        <pc:picChg chg="add mod">
          <ac:chgData name="Ajla Sacic" userId="f9a4bf32-8d38-4862-b9eb-f429bb522c01" providerId="ADAL" clId="{94D54699-7CEA-8A4D-8DAA-8D8286BE0222}" dt="2024-04-28T12:42:54.790" v="2247" actId="1076"/>
          <ac:picMkLst>
            <pc:docMk/>
            <pc:sldMk cId="2520766183" sldId="277"/>
            <ac:picMk id="9" creationId="{425F6A02-51AC-28D8-3D40-23657E4D68D5}"/>
          </ac:picMkLst>
        </pc:picChg>
        <pc:picChg chg="add del mod">
          <ac:chgData name="Ajla Sacic" userId="f9a4bf32-8d38-4862-b9eb-f429bb522c01" providerId="ADAL" clId="{94D54699-7CEA-8A4D-8DAA-8D8286BE0222}" dt="2024-04-28T09:23:35.119" v="1138" actId="478"/>
          <ac:picMkLst>
            <pc:docMk/>
            <pc:sldMk cId="2520766183" sldId="277"/>
            <ac:picMk id="7170" creationId="{7436D256-8840-92F2-2D50-3D91F5B41185}"/>
          </ac:picMkLst>
        </pc:picChg>
        <pc:picChg chg="add mod">
          <ac:chgData name="Ajla Sacic" userId="f9a4bf32-8d38-4862-b9eb-f429bb522c01" providerId="ADAL" clId="{94D54699-7CEA-8A4D-8DAA-8D8286BE0222}" dt="2024-04-28T10:10:21.267" v="1178" actId="14100"/>
          <ac:picMkLst>
            <pc:docMk/>
            <pc:sldMk cId="2520766183" sldId="277"/>
            <ac:picMk id="7172" creationId="{2D01A20A-46C6-627D-0026-DB020283AE9A}"/>
          </ac:picMkLst>
        </pc:picChg>
        <pc:picChg chg="add mod">
          <ac:chgData name="Ajla Sacic" userId="f9a4bf32-8d38-4862-b9eb-f429bb522c01" providerId="ADAL" clId="{94D54699-7CEA-8A4D-8DAA-8D8286BE0222}" dt="2024-04-28T10:09:41.035" v="1152" actId="14100"/>
          <ac:picMkLst>
            <pc:docMk/>
            <pc:sldMk cId="2520766183" sldId="277"/>
            <ac:picMk id="7174" creationId="{20DBE323-95E3-22DA-4879-8C8C69C025D4}"/>
          </ac:picMkLst>
        </pc:picChg>
        <pc:picChg chg="add mod">
          <ac:chgData name="Ajla Sacic" userId="f9a4bf32-8d38-4862-b9eb-f429bb522c01" providerId="ADAL" clId="{94D54699-7CEA-8A4D-8DAA-8D8286BE0222}" dt="2024-04-28T10:09:46.864" v="1155" actId="1076"/>
          <ac:picMkLst>
            <pc:docMk/>
            <pc:sldMk cId="2520766183" sldId="277"/>
            <ac:picMk id="7176" creationId="{0078754A-D3EE-5748-8BA5-81EAB5481EE7}"/>
          </ac:picMkLst>
        </pc:picChg>
      </pc:sldChg>
      <pc:sldChg chg="addSp delSp modSp new mod modTransition">
        <pc:chgData name="Ajla Sacic" userId="f9a4bf32-8d38-4862-b9eb-f429bb522c01" providerId="ADAL" clId="{94D54699-7CEA-8A4D-8DAA-8D8286BE0222}" dt="2024-04-28T12:43:19.481" v="2249" actId="688"/>
        <pc:sldMkLst>
          <pc:docMk/>
          <pc:sldMk cId="495750771" sldId="278"/>
        </pc:sldMkLst>
        <pc:spChg chg="del">
          <ac:chgData name="Ajla Sacic" userId="f9a4bf32-8d38-4862-b9eb-f429bb522c01" providerId="ADAL" clId="{94D54699-7CEA-8A4D-8DAA-8D8286BE0222}" dt="2024-04-28T10:22:01.668" v="1367" actId="478"/>
          <ac:spMkLst>
            <pc:docMk/>
            <pc:sldMk cId="495750771" sldId="278"/>
            <ac:spMk id="2" creationId="{D9C4C3F8-9359-5631-91DB-3296BB3877A7}"/>
          </ac:spMkLst>
        </pc:spChg>
        <pc:spChg chg="del">
          <ac:chgData name="Ajla Sacic" userId="f9a4bf32-8d38-4862-b9eb-f429bb522c01" providerId="ADAL" clId="{94D54699-7CEA-8A4D-8DAA-8D8286BE0222}" dt="2024-04-28T10:22:01.668" v="1367" actId="478"/>
          <ac:spMkLst>
            <pc:docMk/>
            <pc:sldMk cId="495750771" sldId="278"/>
            <ac:spMk id="3" creationId="{3D7BB2FF-8D53-DAD7-3315-67DEF09FC1D0}"/>
          </ac:spMkLst>
        </pc:spChg>
        <pc:spChg chg="add mod">
          <ac:chgData name="Ajla Sacic" userId="f9a4bf32-8d38-4862-b9eb-f429bb522c01" providerId="ADAL" clId="{94D54699-7CEA-8A4D-8DAA-8D8286BE0222}" dt="2024-04-28T11:03:00.540" v="2049" actId="14861"/>
          <ac:spMkLst>
            <pc:docMk/>
            <pc:sldMk cId="495750771" sldId="278"/>
            <ac:spMk id="11" creationId="{87734EB3-8DF7-AC5D-24E4-A7EAF8A3A2DB}"/>
          </ac:spMkLst>
        </pc:spChg>
        <pc:spChg chg="add mod">
          <ac:chgData name="Ajla Sacic" userId="f9a4bf32-8d38-4862-b9eb-f429bb522c01" providerId="ADAL" clId="{94D54699-7CEA-8A4D-8DAA-8D8286BE0222}" dt="2024-04-28T11:03:00.540" v="2049" actId="14861"/>
          <ac:spMkLst>
            <pc:docMk/>
            <pc:sldMk cId="495750771" sldId="278"/>
            <ac:spMk id="12" creationId="{8C90777F-69E6-D005-1A6A-664623BA96B1}"/>
          </ac:spMkLst>
        </pc:spChg>
        <pc:spChg chg="add del mod">
          <ac:chgData name="Ajla Sacic" userId="f9a4bf32-8d38-4862-b9eb-f429bb522c01" providerId="ADAL" clId="{94D54699-7CEA-8A4D-8DAA-8D8286BE0222}" dt="2024-04-28T10:23:48.447" v="1389" actId="478"/>
          <ac:spMkLst>
            <pc:docMk/>
            <pc:sldMk cId="495750771" sldId="278"/>
            <ac:spMk id="13" creationId="{00AA0DBA-2196-04A0-FBDB-25A86BD7CCC2}"/>
          </ac:spMkLst>
        </pc:spChg>
        <pc:spChg chg="add mod">
          <ac:chgData name="Ajla Sacic" userId="f9a4bf32-8d38-4862-b9eb-f429bb522c01" providerId="ADAL" clId="{94D54699-7CEA-8A4D-8DAA-8D8286BE0222}" dt="2024-04-28T11:03:00.540" v="2049" actId="14861"/>
          <ac:spMkLst>
            <pc:docMk/>
            <pc:sldMk cId="495750771" sldId="278"/>
            <ac:spMk id="14" creationId="{EEB63E9E-D45B-8F45-A751-425B68358E14}"/>
          </ac:spMkLst>
        </pc:spChg>
        <pc:spChg chg="add mod">
          <ac:chgData name="Ajla Sacic" userId="f9a4bf32-8d38-4862-b9eb-f429bb522c01" providerId="ADAL" clId="{94D54699-7CEA-8A4D-8DAA-8D8286BE0222}" dt="2024-04-28T11:03:00.540" v="2049" actId="14861"/>
          <ac:spMkLst>
            <pc:docMk/>
            <pc:sldMk cId="495750771" sldId="278"/>
            <ac:spMk id="15" creationId="{92B85306-496D-AA21-1DD6-291E92D36727}"/>
          </ac:spMkLst>
        </pc:spChg>
        <pc:spChg chg="add mod">
          <ac:chgData name="Ajla Sacic" userId="f9a4bf32-8d38-4862-b9eb-f429bb522c01" providerId="ADAL" clId="{94D54699-7CEA-8A4D-8DAA-8D8286BE0222}" dt="2024-04-28T11:25:55.037" v="2080" actId="20577"/>
          <ac:spMkLst>
            <pc:docMk/>
            <pc:sldMk cId="495750771" sldId="278"/>
            <ac:spMk id="16" creationId="{654655EB-79FE-EE3F-8996-ABE98ADD0ACF}"/>
          </ac:spMkLst>
        </pc:spChg>
        <pc:spChg chg="add mod">
          <ac:chgData name="Ajla Sacic" userId="f9a4bf32-8d38-4862-b9eb-f429bb522c01" providerId="ADAL" clId="{94D54699-7CEA-8A4D-8DAA-8D8286BE0222}" dt="2024-04-28T11:25:59.213" v="2082" actId="20577"/>
          <ac:spMkLst>
            <pc:docMk/>
            <pc:sldMk cId="495750771" sldId="278"/>
            <ac:spMk id="17" creationId="{6C2E2C64-37D1-2ECF-6853-84419725DA01}"/>
          </ac:spMkLst>
        </pc:spChg>
        <pc:spChg chg="add mod">
          <ac:chgData name="Ajla Sacic" userId="f9a4bf32-8d38-4862-b9eb-f429bb522c01" providerId="ADAL" clId="{94D54699-7CEA-8A4D-8DAA-8D8286BE0222}" dt="2024-04-28T11:26:00.753" v="2083" actId="20577"/>
          <ac:spMkLst>
            <pc:docMk/>
            <pc:sldMk cId="495750771" sldId="278"/>
            <ac:spMk id="18" creationId="{2D2F341B-3256-A061-7ACC-CD48D9CC2940}"/>
          </ac:spMkLst>
        </pc:spChg>
        <pc:spChg chg="add mod">
          <ac:chgData name="Ajla Sacic" userId="f9a4bf32-8d38-4862-b9eb-f429bb522c01" providerId="ADAL" clId="{94D54699-7CEA-8A4D-8DAA-8D8286BE0222}" dt="2024-04-28T11:26:02.671" v="2085" actId="20577"/>
          <ac:spMkLst>
            <pc:docMk/>
            <pc:sldMk cId="495750771" sldId="278"/>
            <ac:spMk id="19" creationId="{89C2022A-F71F-7B0E-4558-6EF771F14673}"/>
          </ac:spMkLst>
        </pc:spChg>
        <pc:spChg chg="add del mod">
          <ac:chgData name="Ajla Sacic" userId="f9a4bf32-8d38-4862-b9eb-f429bb522c01" providerId="ADAL" clId="{94D54699-7CEA-8A4D-8DAA-8D8286BE0222}" dt="2024-04-28T10:26:46.652" v="1445" actId="478"/>
          <ac:spMkLst>
            <pc:docMk/>
            <pc:sldMk cId="495750771" sldId="278"/>
            <ac:spMk id="20" creationId="{D749013A-1C96-2B8F-3F1B-DDAB01BDF067}"/>
          </ac:spMkLst>
        </pc:spChg>
        <pc:spChg chg="add mod">
          <ac:chgData name="Ajla Sacic" userId="f9a4bf32-8d38-4862-b9eb-f429bb522c01" providerId="ADAL" clId="{94D54699-7CEA-8A4D-8DAA-8D8286BE0222}" dt="2024-04-28T10:57:29.381" v="1844" actId="1076"/>
          <ac:spMkLst>
            <pc:docMk/>
            <pc:sldMk cId="495750771" sldId="278"/>
            <ac:spMk id="21" creationId="{91B0E31E-965E-B3A5-861E-A3DD29375461}"/>
          </ac:spMkLst>
        </pc:spChg>
        <pc:picChg chg="add del mod">
          <ac:chgData name="Ajla Sacic" userId="f9a4bf32-8d38-4862-b9eb-f429bb522c01" providerId="ADAL" clId="{94D54699-7CEA-8A4D-8DAA-8D8286BE0222}" dt="2024-04-28T11:33:52.383" v="2188" actId="478"/>
          <ac:picMkLst>
            <pc:docMk/>
            <pc:sldMk cId="495750771" sldId="278"/>
            <ac:picMk id="22" creationId="{123E7ECB-9C73-5BA3-6A72-E6F8D3B3800F}"/>
          </ac:picMkLst>
        </pc:picChg>
        <pc:picChg chg="add mod">
          <ac:chgData name="Ajla Sacic" userId="f9a4bf32-8d38-4862-b9eb-f429bb522c01" providerId="ADAL" clId="{94D54699-7CEA-8A4D-8DAA-8D8286BE0222}" dt="2024-04-28T12:43:19.481" v="2249" actId="688"/>
          <ac:picMkLst>
            <pc:docMk/>
            <pc:sldMk cId="495750771" sldId="278"/>
            <ac:picMk id="23" creationId="{39A12ED2-7AC1-B954-E708-74179A0E0F78}"/>
          </ac:picMkLst>
        </pc:picChg>
        <pc:picChg chg="add">
          <ac:chgData name="Ajla Sacic" userId="f9a4bf32-8d38-4862-b9eb-f429bb522c01" providerId="ADAL" clId="{94D54699-7CEA-8A4D-8DAA-8D8286BE0222}" dt="2024-04-28T09:53:13.339" v="1144"/>
          <ac:picMkLst>
            <pc:docMk/>
            <pc:sldMk cId="495750771" sldId="278"/>
            <ac:picMk id="8194" creationId="{3B6A1824-375F-9D2C-CADC-63CF6240A25C}"/>
          </ac:picMkLst>
        </pc:picChg>
        <pc:cxnChg chg="add mod">
          <ac:chgData name="Ajla Sacic" userId="f9a4bf32-8d38-4862-b9eb-f429bb522c01" providerId="ADAL" clId="{94D54699-7CEA-8A4D-8DAA-8D8286BE0222}" dt="2024-04-28T11:03:00.540" v="2049" actId="14861"/>
          <ac:cxnSpMkLst>
            <pc:docMk/>
            <pc:sldMk cId="495750771" sldId="278"/>
            <ac:cxnSpMk id="5" creationId="{F7EBEF98-7040-8D52-B371-F19CF6F1E36B}"/>
          </ac:cxnSpMkLst>
        </pc:cxnChg>
      </pc:sldChg>
      <pc:sldChg chg="addSp delSp modSp add mod modTransition">
        <pc:chgData name="Ajla Sacic" userId="f9a4bf32-8d38-4862-b9eb-f429bb522c01" providerId="ADAL" clId="{94D54699-7CEA-8A4D-8DAA-8D8286BE0222}" dt="2024-04-28T11:25:46.409" v="2074" actId="115"/>
        <pc:sldMkLst>
          <pc:docMk/>
          <pc:sldMk cId="3469493372" sldId="279"/>
        </pc:sldMkLst>
        <pc:spChg chg="add mod">
          <ac:chgData name="Ajla Sacic" userId="f9a4bf32-8d38-4862-b9eb-f429bb522c01" providerId="ADAL" clId="{94D54699-7CEA-8A4D-8DAA-8D8286BE0222}" dt="2024-04-28T11:25:42.976" v="2073" actId="115"/>
          <ac:spMkLst>
            <pc:docMk/>
            <pc:sldMk cId="3469493372" sldId="279"/>
            <ac:spMk id="3" creationId="{04CC3109-01D0-C82E-1903-BA545E922DF7}"/>
          </ac:spMkLst>
        </pc:spChg>
        <pc:spChg chg="add mod">
          <ac:chgData name="Ajla Sacic" userId="f9a4bf32-8d38-4862-b9eb-f429bb522c01" providerId="ADAL" clId="{94D54699-7CEA-8A4D-8DAA-8D8286BE0222}" dt="2024-04-28T10:21:29.480" v="1364" actId="1076"/>
          <ac:spMkLst>
            <pc:docMk/>
            <pc:sldMk cId="3469493372" sldId="279"/>
            <ac:spMk id="4" creationId="{56390522-47D2-4ADB-87EA-E55D290B715E}"/>
          </ac:spMkLst>
        </pc:spChg>
        <pc:spChg chg="mod">
          <ac:chgData name="Ajla Sacic" userId="f9a4bf32-8d38-4862-b9eb-f429bb522c01" providerId="ADAL" clId="{94D54699-7CEA-8A4D-8DAA-8D8286BE0222}" dt="2024-04-28T10:57:24.623" v="1843" actId="1076"/>
          <ac:spMkLst>
            <pc:docMk/>
            <pc:sldMk cId="3469493372" sldId="279"/>
            <ac:spMk id="6" creationId="{51ED5785-F2FC-EEE1-1633-059F1E09F98E}"/>
          </ac:spMkLst>
        </pc:spChg>
        <pc:spChg chg="del">
          <ac:chgData name="Ajla Sacic" userId="f9a4bf32-8d38-4862-b9eb-f429bb522c01" providerId="ADAL" clId="{94D54699-7CEA-8A4D-8DAA-8D8286BE0222}" dt="2024-04-28T10:13:42.444" v="1204" actId="478"/>
          <ac:spMkLst>
            <pc:docMk/>
            <pc:sldMk cId="3469493372" sldId="279"/>
            <ac:spMk id="7" creationId="{DCD29127-D8BB-BAB6-5CE9-C576399B43AA}"/>
          </ac:spMkLst>
        </pc:spChg>
        <pc:spChg chg="add mod">
          <ac:chgData name="Ajla Sacic" userId="f9a4bf32-8d38-4862-b9eb-f429bb522c01" providerId="ADAL" clId="{94D54699-7CEA-8A4D-8DAA-8D8286BE0222}" dt="2024-04-28T11:25:39.511" v="2072" actId="115"/>
          <ac:spMkLst>
            <pc:docMk/>
            <pc:sldMk cId="3469493372" sldId="279"/>
            <ac:spMk id="8" creationId="{3D7D1B59-1313-09B8-66CE-97BB1D747F37}"/>
          </ac:spMkLst>
        </pc:spChg>
        <pc:spChg chg="add mod">
          <ac:chgData name="Ajla Sacic" userId="f9a4bf32-8d38-4862-b9eb-f429bb522c01" providerId="ADAL" clId="{94D54699-7CEA-8A4D-8DAA-8D8286BE0222}" dt="2024-04-28T11:25:46.409" v="2074" actId="115"/>
          <ac:spMkLst>
            <pc:docMk/>
            <pc:sldMk cId="3469493372" sldId="279"/>
            <ac:spMk id="9" creationId="{D18C2D51-6660-C2D6-AA64-54F1C61A4200}"/>
          </ac:spMkLst>
        </pc:spChg>
        <pc:spChg chg="add mod">
          <ac:chgData name="Ajla Sacic" userId="f9a4bf32-8d38-4862-b9eb-f429bb522c01" providerId="ADAL" clId="{94D54699-7CEA-8A4D-8DAA-8D8286BE0222}" dt="2024-04-28T10:21:26.977" v="1363" actId="571"/>
          <ac:spMkLst>
            <pc:docMk/>
            <pc:sldMk cId="3469493372" sldId="279"/>
            <ac:spMk id="20" creationId="{120B32EB-D18D-02B8-012A-974ADC75DC81}"/>
          </ac:spMkLst>
        </pc:spChg>
        <pc:spChg chg="add mod">
          <ac:chgData name="Ajla Sacic" userId="f9a4bf32-8d38-4862-b9eb-f429bb522c01" providerId="ADAL" clId="{94D54699-7CEA-8A4D-8DAA-8D8286BE0222}" dt="2024-04-28T10:21:26.977" v="1363" actId="571"/>
          <ac:spMkLst>
            <pc:docMk/>
            <pc:sldMk cId="3469493372" sldId="279"/>
            <ac:spMk id="21" creationId="{F5B482F4-0CC9-04DE-6E3B-0B82331995C1}"/>
          </ac:spMkLst>
        </pc:spChg>
        <pc:picChg chg="del">
          <ac:chgData name="Ajla Sacic" userId="f9a4bf32-8d38-4862-b9eb-f429bb522c01" providerId="ADAL" clId="{94D54699-7CEA-8A4D-8DAA-8D8286BE0222}" dt="2024-04-28T10:13:42.444" v="1204" actId="478"/>
          <ac:picMkLst>
            <pc:docMk/>
            <pc:sldMk cId="3469493372" sldId="279"/>
            <ac:picMk id="5" creationId="{21DE6D7D-44C7-DB23-6B7D-136224838E6D}"/>
          </ac:picMkLst>
        </pc:picChg>
        <pc:picChg chg="add mod">
          <ac:chgData name="Ajla Sacic" userId="f9a4bf32-8d38-4862-b9eb-f429bb522c01" providerId="ADAL" clId="{94D54699-7CEA-8A4D-8DAA-8D8286BE0222}" dt="2024-04-28T10:21:48.280" v="1366" actId="1076"/>
          <ac:picMkLst>
            <pc:docMk/>
            <pc:sldMk cId="3469493372" sldId="279"/>
            <ac:picMk id="11" creationId="{688D6C3D-E481-339D-238B-B0E02E928D08}"/>
          </ac:picMkLst>
        </pc:picChg>
        <pc:picChg chg="add mod">
          <ac:chgData name="Ajla Sacic" userId="f9a4bf32-8d38-4862-b9eb-f429bb522c01" providerId="ADAL" clId="{94D54699-7CEA-8A4D-8DAA-8D8286BE0222}" dt="2024-04-28T10:21:29.480" v="1364" actId="1076"/>
          <ac:picMkLst>
            <pc:docMk/>
            <pc:sldMk cId="3469493372" sldId="279"/>
            <ac:picMk id="13" creationId="{E28C3F20-2530-8AEC-7587-EC9E5D6A5744}"/>
          </ac:picMkLst>
        </pc:picChg>
        <pc:picChg chg="add mod">
          <ac:chgData name="Ajla Sacic" userId="f9a4bf32-8d38-4862-b9eb-f429bb522c01" providerId="ADAL" clId="{94D54699-7CEA-8A4D-8DAA-8D8286BE0222}" dt="2024-04-28T10:20:31.663" v="1349" actId="1076"/>
          <ac:picMkLst>
            <pc:docMk/>
            <pc:sldMk cId="3469493372" sldId="279"/>
            <ac:picMk id="15" creationId="{96DFA66F-89C0-8E20-29C0-D5D0A661C4B9}"/>
          </ac:picMkLst>
        </pc:picChg>
        <pc:picChg chg="add del mod">
          <ac:chgData name="Ajla Sacic" userId="f9a4bf32-8d38-4862-b9eb-f429bb522c01" providerId="ADAL" clId="{94D54699-7CEA-8A4D-8DAA-8D8286BE0222}" dt="2024-04-28T10:19:47.792" v="1339" actId="478"/>
          <ac:picMkLst>
            <pc:docMk/>
            <pc:sldMk cId="3469493372" sldId="279"/>
            <ac:picMk id="17" creationId="{1C8C0756-37F7-1278-0697-D2F6910EA278}"/>
          </ac:picMkLst>
        </pc:picChg>
        <pc:picChg chg="add mod">
          <ac:chgData name="Ajla Sacic" userId="f9a4bf32-8d38-4862-b9eb-f429bb522c01" providerId="ADAL" clId="{94D54699-7CEA-8A4D-8DAA-8D8286BE0222}" dt="2024-04-28T10:21:29.480" v="1364" actId="1076"/>
          <ac:picMkLst>
            <pc:docMk/>
            <pc:sldMk cId="3469493372" sldId="279"/>
            <ac:picMk id="19" creationId="{55941CAE-D9BB-AC6A-6435-A032AF9E7321}"/>
          </ac:picMkLst>
        </pc:picChg>
        <pc:picChg chg="add mod">
          <ac:chgData name="Ajla Sacic" userId="f9a4bf32-8d38-4862-b9eb-f429bb522c01" providerId="ADAL" clId="{94D54699-7CEA-8A4D-8DAA-8D8286BE0222}" dt="2024-04-28T10:21:26.977" v="1363" actId="571"/>
          <ac:picMkLst>
            <pc:docMk/>
            <pc:sldMk cId="3469493372" sldId="279"/>
            <ac:picMk id="22" creationId="{85584E1E-E2D5-80B3-DDB4-E089DD1C5933}"/>
          </ac:picMkLst>
        </pc:picChg>
        <pc:picChg chg="add mod">
          <ac:chgData name="Ajla Sacic" userId="f9a4bf32-8d38-4862-b9eb-f429bb522c01" providerId="ADAL" clId="{94D54699-7CEA-8A4D-8DAA-8D8286BE0222}" dt="2024-04-28T10:21:26.977" v="1363" actId="571"/>
          <ac:picMkLst>
            <pc:docMk/>
            <pc:sldMk cId="3469493372" sldId="279"/>
            <ac:picMk id="23" creationId="{C5A40AE3-5DC2-C065-0E5B-4DE56D2269C3}"/>
          </ac:picMkLst>
        </pc:picChg>
        <pc:picChg chg="add del mod">
          <ac:chgData name="Ajla Sacic" userId="f9a4bf32-8d38-4862-b9eb-f429bb522c01" providerId="ADAL" clId="{94D54699-7CEA-8A4D-8DAA-8D8286BE0222}" dt="2024-04-28T10:54:55.940" v="1797" actId="478"/>
          <ac:picMkLst>
            <pc:docMk/>
            <pc:sldMk cId="3469493372" sldId="279"/>
            <ac:picMk id="24" creationId="{EF90FC4F-AE69-D3BC-1DEE-CB091D262783}"/>
          </ac:picMkLst>
        </pc:picChg>
        <pc:picChg chg="add mod">
          <ac:chgData name="Ajla Sacic" userId="f9a4bf32-8d38-4862-b9eb-f429bb522c01" providerId="ADAL" clId="{94D54699-7CEA-8A4D-8DAA-8D8286BE0222}" dt="2024-04-28T10:54:16.654" v="1789" actId="571"/>
          <ac:picMkLst>
            <pc:docMk/>
            <pc:sldMk cId="3469493372" sldId="279"/>
            <ac:picMk id="25" creationId="{C6714727-5724-9C67-9CB2-8666236CC7A2}"/>
          </ac:picMkLst>
        </pc:picChg>
        <pc:picChg chg="add del mod">
          <ac:chgData name="Ajla Sacic" userId="f9a4bf32-8d38-4862-b9eb-f429bb522c01" providerId="ADAL" clId="{94D54699-7CEA-8A4D-8DAA-8D8286BE0222}" dt="2024-04-28T10:55:14.151" v="1799" actId="478"/>
          <ac:picMkLst>
            <pc:docMk/>
            <pc:sldMk cId="3469493372" sldId="279"/>
            <ac:picMk id="26" creationId="{3AEA8614-2DB1-D670-2C6D-21A4323D2B93}"/>
          </ac:picMkLst>
        </pc:picChg>
        <pc:picChg chg="add del mod">
          <ac:chgData name="Ajla Sacic" userId="f9a4bf32-8d38-4862-b9eb-f429bb522c01" providerId="ADAL" clId="{94D54699-7CEA-8A4D-8DAA-8D8286BE0222}" dt="2024-04-28T10:55:22.929" v="1803" actId="478"/>
          <ac:picMkLst>
            <pc:docMk/>
            <pc:sldMk cId="3469493372" sldId="279"/>
            <ac:picMk id="27" creationId="{A02DAB9E-633B-160D-8745-649F67241ABA}"/>
          </ac:picMkLst>
        </pc:picChg>
        <pc:picChg chg="add del mod">
          <ac:chgData name="Ajla Sacic" userId="f9a4bf32-8d38-4862-b9eb-f429bb522c01" providerId="ADAL" clId="{94D54699-7CEA-8A4D-8DAA-8D8286BE0222}" dt="2024-04-28T10:55:28.569" v="1806" actId="478"/>
          <ac:picMkLst>
            <pc:docMk/>
            <pc:sldMk cId="3469493372" sldId="279"/>
            <ac:picMk id="28" creationId="{5E438C7D-A3BF-8DD4-3BA3-8D5AB28DDA5C}"/>
          </ac:picMkLst>
        </pc:picChg>
        <pc:picChg chg="add del mod">
          <ac:chgData name="Ajla Sacic" userId="f9a4bf32-8d38-4862-b9eb-f429bb522c01" providerId="ADAL" clId="{94D54699-7CEA-8A4D-8DAA-8D8286BE0222}" dt="2024-04-28T10:55:42.230" v="1808" actId="478"/>
          <ac:picMkLst>
            <pc:docMk/>
            <pc:sldMk cId="3469493372" sldId="279"/>
            <ac:picMk id="29" creationId="{304D8C7B-C6BD-562D-5142-1B67F3F12CD2}"/>
          </ac:picMkLst>
        </pc:picChg>
        <pc:picChg chg="add mod">
          <ac:chgData name="Ajla Sacic" userId="f9a4bf32-8d38-4862-b9eb-f429bb522c01" providerId="ADAL" clId="{94D54699-7CEA-8A4D-8DAA-8D8286BE0222}" dt="2024-04-28T10:57:21.635" v="1842" actId="167"/>
          <ac:picMkLst>
            <pc:docMk/>
            <pc:sldMk cId="3469493372" sldId="279"/>
            <ac:picMk id="30" creationId="{76C286FB-B64C-C300-FF57-07B8E5281F70}"/>
          </ac:picMkLst>
        </pc:picChg>
        <pc:picChg chg="del">
          <ac:chgData name="Ajla Sacic" userId="f9a4bf32-8d38-4862-b9eb-f429bb522c01" providerId="ADAL" clId="{94D54699-7CEA-8A4D-8DAA-8D8286BE0222}" dt="2024-04-28T10:13:42.444" v="1204" actId="478"/>
          <ac:picMkLst>
            <pc:docMk/>
            <pc:sldMk cId="3469493372" sldId="279"/>
            <ac:picMk id="7172" creationId="{2D01A20A-46C6-627D-0026-DB020283AE9A}"/>
          </ac:picMkLst>
        </pc:picChg>
        <pc:picChg chg="del">
          <ac:chgData name="Ajla Sacic" userId="f9a4bf32-8d38-4862-b9eb-f429bb522c01" providerId="ADAL" clId="{94D54699-7CEA-8A4D-8DAA-8D8286BE0222}" dt="2024-04-28T10:13:42.444" v="1204" actId="478"/>
          <ac:picMkLst>
            <pc:docMk/>
            <pc:sldMk cId="3469493372" sldId="279"/>
            <ac:picMk id="7176" creationId="{0078754A-D3EE-5748-8BA5-81EAB5481EE7}"/>
          </ac:picMkLst>
        </pc:picChg>
      </pc:sldChg>
      <pc:sldChg chg="new del">
        <pc:chgData name="Ajla Sacic" userId="f9a4bf32-8d38-4862-b9eb-f429bb522c01" providerId="ADAL" clId="{94D54699-7CEA-8A4D-8DAA-8D8286BE0222}" dt="2024-04-28T10:26:55.834" v="1464" actId="2696"/>
        <pc:sldMkLst>
          <pc:docMk/>
          <pc:sldMk cId="1410553428" sldId="280"/>
        </pc:sldMkLst>
      </pc:sldChg>
      <pc:sldChg chg="addSp delSp modSp new mod modTransition">
        <pc:chgData name="Ajla Sacic" userId="f9a4bf32-8d38-4862-b9eb-f429bb522c01" providerId="ADAL" clId="{94D54699-7CEA-8A4D-8DAA-8D8286BE0222}" dt="2024-04-28T12:46:02.470" v="2328" actId="20577"/>
        <pc:sldMkLst>
          <pc:docMk/>
          <pc:sldMk cId="3606738291" sldId="280"/>
        </pc:sldMkLst>
        <pc:spChg chg="del">
          <ac:chgData name="Ajla Sacic" userId="f9a4bf32-8d38-4862-b9eb-f429bb522c01" providerId="ADAL" clId="{94D54699-7CEA-8A4D-8DAA-8D8286BE0222}" dt="2024-04-28T10:28:46.550" v="1466" actId="478"/>
          <ac:spMkLst>
            <pc:docMk/>
            <pc:sldMk cId="3606738291" sldId="280"/>
            <ac:spMk id="2" creationId="{4F07134E-46A6-ED05-A19F-59EE71A7CDB3}"/>
          </ac:spMkLst>
        </pc:spChg>
        <pc:spChg chg="del">
          <ac:chgData name="Ajla Sacic" userId="f9a4bf32-8d38-4862-b9eb-f429bb522c01" providerId="ADAL" clId="{94D54699-7CEA-8A4D-8DAA-8D8286BE0222}" dt="2024-04-28T10:28:46.550" v="1466" actId="478"/>
          <ac:spMkLst>
            <pc:docMk/>
            <pc:sldMk cId="3606738291" sldId="280"/>
            <ac:spMk id="3" creationId="{A3B79DF8-B466-E3B2-0E72-D09C89753985}"/>
          </ac:spMkLst>
        </pc:spChg>
        <pc:spChg chg="add mod">
          <ac:chgData name="Ajla Sacic" userId="f9a4bf32-8d38-4862-b9eb-f429bb522c01" providerId="ADAL" clId="{94D54699-7CEA-8A4D-8DAA-8D8286BE0222}" dt="2024-04-28T12:45:22.623" v="2316" actId="20577"/>
          <ac:spMkLst>
            <pc:docMk/>
            <pc:sldMk cId="3606738291" sldId="280"/>
            <ac:spMk id="6" creationId="{F86637D1-CE67-AA8B-8C5D-EB8878B998D2}"/>
          </ac:spMkLst>
        </pc:spChg>
        <pc:spChg chg="add mod">
          <ac:chgData name="Ajla Sacic" userId="f9a4bf32-8d38-4862-b9eb-f429bb522c01" providerId="ADAL" clId="{94D54699-7CEA-8A4D-8DAA-8D8286BE0222}" dt="2024-04-28T12:45:05.513" v="2269" actId="20577"/>
          <ac:spMkLst>
            <pc:docMk/>
            <pc:sldMk cId="3606738291" sldId="280"/>
            <ac:spMk id="7" creationId="{2067DC2B-6103-7ABE-BD1D-4404430C2F6F}"/>
          </ac:spMkLst>
        </pc:spChg>
        <pc:spChg chg="add mod">
          <ac:chgData name="Ajla Sacic" userId="f9a4bf32-8d38-4862-b9eb-f429bb522c01" providerId="ADAL" clId="{94D54699-7CEA-8A4D-8DAA-8D8286BE0222}" dt="2024-04-28T12:46:02.470" v="2328" actId="20577"/>
          <ac:spMkLst>
            <pc:docMk/>
            <pc:sldMk cId="3606738291" sldId="280"/>
            <ac:spMk id="8" creationId="{F860CBAC-3847-AA8D-44E5-FDE13899A523}"/>
          </ac:spMkLst>
        </pc:spChg>
        <pc:spChg chg="add mod">
          <ac:chgData name="Ajla Sacic" userId="f9a4bf32-8d38-4862-b9eb-f429bb522c01" providerId="ADAL" clId="{94D54699-7CEA-8A4D-8DAA-8D8286BE0222}" dt="2024-04-28T11:00:47.203" v="2014" actId="1076"/>
          <ac:spMkLst>
            <pc:docMk/>
            <pc:sldMk cId="3606738291" sldId="280"/>
            <ac:spMk id="9" creationId="{D5A0B7EA-B2FE-8CE0-2267-F1262B35FEC8}"/>
          </ac:spMkLst>
        </pc:spChg>
        <pc:spChg chg="add mod">
          <ac:chgData name="Ajla Sacic" userId="f9a4bf32-8d38-4862-b9eb-f429bb522c01" providerId="ADAL" clId="{94D54699-7CEA-8A4D-8DAA-8D8286BE0222}" dt="2024-04-28T11:01:44.154" v="2031" actId="1076"/>
          <ac:spMkLst>
            <pc:docMk/>
            <pc:sldMk cId="3606738291" sldId="280"/>
            <ac:spMk id="10" creationId="{E39C8FBB-1217-7D74-19ED-336FF0B497E3}"/>
          </ac:spMkLst>
        </pc:spChg>
        <pc:spChg chg="add mod">
          <ac:chgData name="Ajla Sacic" userId="f9a4bf32-8d38-4862-b9eb-f429bb522c01" providerId="ADAL" clId="{94D54699-7CEA-8A4D-8DAA-8D8286BE0222}" dt="2024-04-28T11:00:25.889" v="2004" actId="2711"/>
          <ac:spMkLst>
            <pc:docMk/>
            <pc:sldMk cId="3606738291" sldId="280"/>
            <ac:spMk id="11" creationId="{DBEA5A35-B4CC-8CBE-5D2A-B40C868528AB}"/>
          </ac:spMkLst>
        </pc:spChg>
        <pc:spChg chg="add mod">
          <ac:chgData name="Ajla Sacic" userId="f9a4bf32-8d38-4862-b9eb-f429bb522c01" providerId="ADAL" clId="{94D54699-7CEA-8A4D-8DAA-8D8286BE0222}" dt="2024-04-28T12:45:15.302" v="2282" actId="20577"/>
          <ac:spMkLst>
            <pc:docMk/>
            <pc:sldMk cId="3606738291" sldId="280"/>
            <ac:spMk id="12" creationId="{8BC02C66-F8D2-12EE-BD1F-214F41359B49}"/>
          </ac:spMkLst>
        </pc:spChg>
        <pc:spChg chg="add del mod">
          <ac:chgData name="Ajla Sacic" userId="f9a4bf32-8d38-4862-b9eb-f429bb522c01" providerId="ADAL" clId="{94D54699-7CEA-8A4D-8DAA-8D8286BE0222}" dt="2024-04-28T11:00:01.508" v="1999" actId="21"/>
          <ac:spMkLst>
            <pc:docMk/>
            <pc:sldMk cId="3606738291" sldId="280"/>
            <ac:spMk id="13" creationId="{71209FF6-6D3F-472F-77C5-F2A67B3C9918}"/>
          </ac:spMkLst>
        </pc:spChg>
        <pc:spChg chg="add mod">
          <ac:chgData name="Ajla Sacic" userId="f9a4bf32-8d38-4862-b9eb-f429bb522c01" providerId="ADAL" clId="{94D54699-7CEA-8A4D-8DAA-8D8286BE0222}" dt="2024-04-28T11:00:25.889" v="2004" actId="2711"/>
          <ac:spMkLst>
            <pc:docMk/>
            <pc:sldMk cId="3606738291" sldId="280"/>
            <ac:spMk id="14" creationId="{F3AC31F7-C0E0-9FE2-F4D0-77CB65A0D577}"/>
          </ac:spMkLst>
        </pc:spChg>
        <pc:spChg chg="add mod">
          <ac:chgData name="Ajla Sacic" userId="f9a4bf32-8d38-4862-b9eb-f429bb522c01" providerId="ADAL" clId="{94D54699-7CEA-8A4D-8DAA-8D8286BE0222}" dt="2024-04-28T11:00:25.889" v="2004" actId="2711"/>
          <ac:spMkLst>
            <pc:docMk/>
            <pc:sldMk cId="3606738291" sldId="280"/>
            <ac:spMk id="15" creationId="{29F75013-6245-1742-C432-BC7959E8751D}"/>
          </ac:spMkLst>
        </pc:spChg>
        <pc:picChg chg="add mod">
          <ac:chgData name="Ajla Sacic" userId="f9a4bf32-8d38-4862-b9eb-f429bb522c01" providerId="ADAL" clId="{94D54699-7CEA-8A4D-8DAA-8D8286BE0222}" dt="2024-04-28T10:57:49.954" v="1849" actId="1076"/>
          <ac:picMkLst>
            <pc:docMk/>
            <pc:sldMk cId="3606738291" sldId="280"/>
            <ac:picMk id="5" creationId="{EAC5B314-ABAC-C6D2-CF50-AA69E40A8E16}"/>
          </ac:picMkLst>
        </pc:picChg>
        <pc:picChg chg="add del mod">
          <ac:chgData name="Ajla Sacic" userId="f9a4bf32-8d38-4862-b9eb-f429bb522c01" providerId="ADAL" clId="{94D54699-7CEA-8A4D-8DAA-8D8286BE0222}" dt="2024-04-28T11:33:30.730" v="2185" actId="478"/>
          <ac:picMkLst>
            <pc:docMk/>
            <pc:sldMk cId="3606738291" sldId="280"/>
            <ac:picMk id="43" creationId="{523C6A28-9B6A-58AE-6852-4110862812EB}"/>
          </ac:picMkLst>
        </pc:picChg>
        <pc:picChg chg="add del mod">
          <ac:chgData name="Ajla Sacic" userId="f9a4bf32-8d38-4862-b9eb-f429bb522c01" providerId="ADAL" clId="{94D54699-7CEA-8A4D-8DAA-8D8286BE0222}" dt="2024-04-28T12:43:25.288" v="2250" actId="478"/>
          <ac:picMkLst>
            <pc:docMk/>
            <pc:sldMk cId="3606738291" sldId="280"/>
            <ac:picMk id="44" creationId="{8C591A7A-3C00-443E-8847-7A80B14B6195}"/>
          </ac:picMkLst>
        </pc:picChg>
        <pc:picChg chg="add mod">
          <ac:chgData name="Ajla Sacic" userId="f9a4bf32-8d38-4862-b9eb-f429bb522c01" providerId="ADAL" clId="{94D54699-7CEA-8A4D-8DAA-8D8286BE0222}" dt="2024-04-28T12:43:41.038" v="2254" actId="167"/>
          <ac:picMkLst>
            <pc:docMk/>
            <pc:sldMk cId="3606738291" sldId="280"/>
            <ac:picMk id="45" creationId="{A9D29115-5E04-8CBB-81FF-741A25A24398}"/>
          </ac:picMkLst>
        </pc:picChg>
        <pc:cxnChg chg="add mod">
          <ac:chgData name="Ajla Sacic" userId="f9a4bf32-8d38-4862-b9eb-f429bb522c01" providerId="ADAL" clId="{94D54699-7CEA-8A4D-8DAA-8D8286BE0222}" dt="2024-04-28T11:01:12.585" v="2018" actId="1582"/>
          <ac:cxnSpMkLst>
            <pc:docMk/>
            <pc:sldMk cId="3606738291" sldId="280"/>
            <ac:cxnSpMk id="17" creationId="{52F1007C-E63D-AE1B-5601-E0ACB53334A5}"/>
          </ac:cxnSpMkLst>
        </pc:cxnChg>
        <pc:cxnChg chg="add mod">
          <ac:chgData name="Ajla Sacic" userId="f9a4bf32-8d38-4862-b9eb-f429bb522c01" providerId="ADAL" clId="{94D54699-7CEA-8A4D-8DAA-8D8286BE0222}" dt="2024-04-28T12:45:15.302" v="2282" actId="20577"/>
          <ac:cxnSpMkLst>
            <pc:docMk/>
            <pc:sldMk cId="3606738291" sldId="280"/>
            <ac:cxnSpMk id="18" creationId="{40629AEF-FF28-B1F6-30AA-A1C11FCAB7DE}"/>
          </ac:cxnSpMkLst>
        </pc:cxnChg>
        <pc:cxnChg chg="add mod">
          <ac:chgData name="Ajla Sacic" userId="f9a4bf32-8d38-4862-b9eb-f429bb522c01" providerId="ADAL" clId="{94D54699-7CEA-8A4D-8DAA-8D8286BE0222}" dt="2024-04-28T11:01:33.937" v="2027" actId="14100"/>
          <ac:cxnSpMkLst>
            <pc:docMk/>
            <pc:sldMk cId="3606738291" sldId="280"/>
            <ac:cxnSpMk id="22" creationId="{75646741-9692-028F-DA26-708CCDF64646}"/>
          </ac:cxnSpMkLst>
        </pc:cxnChg>
        <pc:cxnChg chg="add mod">
          <ac:chgData name="Ajla Sacic" userId="f9a4bf32-8d38-4862-b9eb-f429bb522c01" providerId="ADAL" clId="{94D54699-7CEA-8A4D-8DAA-8D8286BE0222}" dt="2024-04-28T11:01:44.154" v="2031" actId="1076"/>
          <ac:cxnSpMkLst>
            <pc:docMk/>
            <pc:sldMk cId="3606738291" sldId="280"/>
            <ac:cxnSpMk id="25" creationId="{BA47F35B-9EB6-E76B-BACC-2AC1958C50BA}"/>
          </ac:cxnSpMkLst>
        </pc:cxnChg>
        <pc:cxnChg chg="add mod">
          <ac:chgData name="Ajla Sacic" userId="f9a4bf32-8d38-4862-b9eb-f429bb522c01" providerId="ADAL" clId="{94D54699-7CEA-8A4D-8DAA-8D8286BE0222}" dt="2024-04-28T12:45:22.623" v="2316" actId="20577"/>
          <ac:cxnSpMkLst>
            <pc:docMk/>
            <pc:sldMk cId="3606738291" sldId="280"/>
            <ac:cxnSpMk id="28" creationId="{4ABA82C8-D8AD-EB2D-FCC7-773D373E67E4}"/>
          </ac:cxnSpMkLst>
        </pc:cxnChg>
        <pc:cxnChg chg="add mod">
          <ac:chgData name="Ajla Sacic" userId="f9a4bf32-8d38-4862-b9eb-f429bb522c01" providerId="ADAL" clId="{94D54699-7CEA-8A4D-8DAA-8D8286BE0222}" dt="2024-04-28T11:16:12.585" v="2063" actId="20577"/>
          <ac:cxnSpMkLst>
            <pc:docMk/>
            <pc:sldMk cId="3606738291" sldId="280"/>
            <ac:cxnSpMk id="31" creationId="{6E2AA135-0C87-9C19-C330-2E084F710623}"/>
          </ac:cxnSpMkLst>
        </pc:cxnChg>
        <pc:cxnChg chg="add mod">
          <ac:chgData name="Ajla Sacic" userId="f9a4bf32-8d38-4862-b9eb-f429bb522c01" providerId="ADAL" clId="{94D54699-7CEA-8A4D-8DAA-8D8286BE0222}" dt="2024-04-28T12:46:02.470" v="2328" actId="20577"/>
          <ac:cxnSpMkLst>
            <pc:docMk/>
            <pc:sldMk cId="3606738291" sldId="280"/>
            <ac:cxnSpMk id="34" creationId="{7758EF2B-D563-BEC4-305D-5BAB300038AA}"/>
          </ac:cxnSpMkLst>
        </pc:cxnChg>
        <pc:cxnChg chg="add mod">
          <ac:chgData name="Ajla Sacic" userId="f9a4bf32-8d38-4862-b9eb-f429bb522c01" providerId="ADAL" clId="{94D54699-7CEA-8A4D-8DAA-8D8286BE0222}" dt="2024-04-28T11:02:19.500" v="2045" actId="14100"/>
          <ac:cxnSpMkLst>
            <pc:docMk/>
            <pc:sldMk cId="3606738291" sldId="280"/>
            <ac:cxnSpMk id="37" creationId="{D761BC3C-6D16-7985-9F89-0F53521C7272}"/>
          </ac:cxnSpMkLst>
        </pc:cxnChg>
        <pc:cxnChg chg="add mod">
          <ac:chgData name="Ajla Sacic" userId="f9a4bf32-8d38-4862-b9eb-f429bb522c01" providerId="ADAL" clId="{94D54699-7CEA-8A4D-8DAA-8D8286BE0222}" dt="2024-04-28T11:02:27.470" v="2048" actId="14100"/>
          <ac:cxnSpMkLst>
            <pc:docMk/>
            <pc:sldMk cId="3606738291" sldId="280"/>
            <ac:cxnSpMk id="40" creationId="{A782B9C8-4ABC-3CFC-C0F1-BCF745291483}"/>
          </ac:cxnSpMkLst>
        </pc:cxnChg>
      </pc:sldChg>
      <pc:sldChg chg="new del">
        <pc:chgData name="Ajla Sacic" userId="f9a4bf32-8d38-4862-b9eb-f429bb522c01" providerId="ADAL" clId="{94D54699-7CEA-8A4D-8DAA-8D8286BE0222}" dt="2024-04-28T10:47:53.817" v="1731" actId="2696"/>
        <pc:sldMkLst>
          <pc:docMk/>
          <pc:sldMk cId="3663963738" sldId="281"/>
        </pc:sldMkLst>
      </pc:sldChg>
      <pc:sldChg chg="addSp delSp modSp add mod ord modTransition modAnim">
        <pc:chgData name="Ajla Sacic" userId="f9a4bf32-8d38-4862-b9eb-f429bb522c01" providerId="ADAL" clId="{94D54699-7CEA-8A4D-8DAA-8D8286BE0222}" dt="2024-04-28T10:46:17.095" v="1722"/>
        <pc:sldMkLst>
          <pc:docMk/>
          <pc:sldMk cId="1176986340" sldId="282"/>
        </pc:sldMkLst>
        <pc:spChg chg="mod">
          <ac:chgData name="Ajla Sacic" userId="f9a4bf32-8d38-4862-b9eb-f429bb522c01" providerId="ADAL" clId="{94D54699-7CEA-8A4D-8DAA-8D8286BE0222}" dt="2024-04-28T10:41:51.538" v="1689"/>
          <ac:spMkLst>
            <pc:docMk/>
            <pc:sldMk cId="1176986340" sldId="282"/>
            <ac:spMk id="3" creationId="{24C726E4-861B-199C-B382-077625DD4463}"/>
          </ac:spMkLst>
        </pc:spChg>
        <pc:spChg chg="mod">
          <ac:chgData name="Ajla Sacic" userId="f9a4bf32-8d38-4862-b9eb-f429bb522c01" providerId="ADAL" clId="{94D54699-7CEA-8A4D-8DAA-8D8286BE0222}" dt="2024-04-28T10:41:58.050" v="1691"/>
          <ac:spMkLst>
            <pc:docMk/>
            <pc:sldMk cId="1176986340" sldId="282"/>
            <ac:spMk id="4" creationId="{1D960326-F74D-5B59-7A56-7DF894443C9B}"/>
          </ac:spMkLst>
        </pc:spChg>
        <pc:spChg chg="mod">
          <ac:chgData name="Ajla Sacic" userId="f9a4bf32-8d38-4862-b9eb-f429bb522c01" providerId="ADAL" clId="{94D54699-7CEA-8A4D-8DAA-8D8286BE0222}" dt="2024-04-28T10:42:03.193" v="1693"/>
          <ac:spMkLst>
            <pc:docMk/>
            <pc:sldMk cId="1176986340" sldId="282"/>
            <ac:spMk id="5" creationId="{017A10D0-1987-4D49-5016-C8B44A7E6F05}"/>
          </ac:spMkLst>
        </pc:spChg>
        <pc:spChg chg="add del">
          <ac:chgData name="Ajla Sacic" userId="f9a4bf32-8d38-4862-b9eb-f429bb522c01" providerId="ADAL" clId="{94D54699-7CEA-8A4D-8DAA-8D8286BE0222}" dt="2024-04-28T10:42:08.185" v="1695"/>
          <ac:spMkLst>
            <pc:docMk/>
            <pc:sldMk cId="1176986340" sldId="282"/>
            <ac:spMk id="6" creationId="{2C560870-13C8-12BF-23C2-7BA839BECCF6}"/>
          </ac:spMkLst>
        </pc:spChg>
        <pc:spChg chg="add del mod">
          <ac:chgData name="Ajla Sacic" userId="f9a4bf32-8d38-4862-b9eb-f429bb522c01" providerId="ADAL" clId="{94D54699-7CEA-8A4D-8DAA-8D8286BE0222}" dt="2024-04-28T10:42:23.676" v="1697" actId="14861"/>
          <ac:spMkLst>
            <pc:docMk/>
            <pc:sldMk cId="1176986340" sldId="282"/>
            <ac:spMk id="9" creationId="{03C270BB-C8B4-BFE3-84F9-203B70262A22}"/>
          </ac:spMkLst>
        </pc:spChg>
        <pc:spChg chg="add del mod">
          <ac:chgData name="Ajla Sacic" userId="f9a4bf32-8d38-4862-b9eb-f429bb522c01" providerId="ADAL" clId="{94D54699-7CEA-8A4D-8DAA-8D8286BE0222}" dt="2024-04-28T10:41:11.666" v="1677" actId="478"/>
          <ac:spMkLst>
            <pc:docMk/>
            <pc:sldMk cId="1176986340" sldId="282"/>
            <ac:spMk id="11" creationId="{F5524E8F-6448-D0E1-E887-881E2FD388EF}"/>
          </ac:spMkLst>
        </pc:spChg>
        <pc:picChg chg="add del">
          <ac:chgData name="Ajla Sacic" userId="f9a4bf32-8d38-4862-b9eb-f429bb522c01" providerId="ADAL" clId="{94D54699-7CEA-8A4D-8DAA-8D8286BE0222}" dt="2024-04-28T10:40:44.428" v="1674"/>
          <ac:picMkLst>
            <pc:docMk/>
            <pc:sldMk cId="1176986340" sldId="282"/>
            <ac:picMk id="2" creationId="{8FB551E2-B285-76AC-ADA5-FD6433F381D4}"/>
          </ac:picMkLst>
        </pc:picChg>
        <pc:picChg chg="add mod">
          <ac:chgData name="Ajla Sacic" userId="f9a4bf32-8d38-4862-b9eb-f429bb522c01" providerId="ADAL" clId="{94D54699-7CEA-8A4D-8DAA-8D8286BE0222}" dt="2024-04-28T10:45:27.253" v="1716" actId="167"/>
          <ac:picMkLst>
            <pc:docMk/>
            <pc:sldMk cId="1176986340" sldId="282"/>
            <ac:picMk id="7" creationId="{FCF4858F-0B0B-E04D-C5F1-3E9735EB0174}"/>
          </ac:picMkLst>
        </pc:picChg>
        <pc:picChg chg="add del mod">
          <ac:chgData name="Ajla Sacic" userId="f9a4bf32-8d38-4862-b9eb-f429bb522c01" providerId="ADAL" clId="{94D54699-7CEA-8A4D-8DAA-8D8286BE0222}" dt="2024-04-28T10:44:42.084" v="1712" actId="478"/>
          <ac:picMkLst>
            <pc:docMk/>
            <pc:sldMk cId="1176986340" sldId="282"/>
            <ac:picMk id="12290" creationId="{6E394051-0205-E6A5-4848-C2D2108E60ED}"/>
          </ac:picMkLst>
        </pc:picChg>
      </pc:sldChg>
      <pc:sldChg chg="addSp delSp modSp add mod delAnim modAnim">
        <pc:chgData name="Ajla Sacic" userId="f9a4bf32-8d38-4862-b9eb-f429bb522c01" providerId="ADAL" clId="{94D54699-7CEA-8A4D-8DAA-8D8286BE0222}" dt="2024-04-28T13:33:52.456" v="2359"/>
        <pc:sldMkLst>
          <pc:docMk/>
          <pc:sldMk cId="950139100" sldId="283"/>
        </pc:sldMkLst>
        <pc:spChg chg="add mod">
          <ac:chgData name="Ajla Sacic" userId="f9a4bf32-8d38-4862-b9eb-f429bb522c01" providerId="ADAL" clId="{94D54699-7CEA-8A4D-8DAA-8D8286BE0222}" dt="2024-04-28T10:46:34.543" v="1727" actId="1076"/>
          <ac:spMkLst>
            <pc:docMk/>
            <pc:sldMk cId="950139100" sldId="283"/>
            <ac:spMk id="2" creationId="{8F0BFD59-3019-5BED-1828-C8AC1F91E1EA}"/>
          </ac:spMkLst>
        </pc:spChg>
        <pc:spChg chg="add mod">
          <ac:chgData name="Ajla Sacic" userId="f9a4bf32-8d38-4862-b9eb-f429bb522c01" providerId="ADAL" clId="{94D54699-7CEA-8A4D-8DAA-8D8286BE0222}" dt="2024-04-28T10:46:29.594" v="1726" actId="121"/>
          <ac:spMkLst>
            <pc:docMk/>
            <pc:sldMk cId="950139100" sldId="283"/>
            <ac:spMk id="3" creationId="{D291D6EC-53D2-0D95-9327-350614B299C2}"/>
          </ac:spMkLst>
        </pc:spChg>
        <pc:spChg chg="del">
          <ac:chgData name="Ajla Sacic" userId="f9a4bf32-8d38-4862-b9eb-f429bb522c01" providerId="ADAL" clId="{94D54699-7CEA-8A4D-8DAA-8D8286BE0222}" dt="2024-04-28T10:38:15.194" v="1648" actId="478"/>
          <ac:spMkLst>
            <pc:docMk/>
            <pc:sldMk cId="950139100" sldId="283"/>
            <ac:spMk id="9" creationId="{03C270BB-C8B4-BFE3-84F9-203B70262A22}"/>
          </ac:spMkLst>
        </pc:spChg>
        <pc:spChg chg="del">
          <ac:chgData name="Ajla Sacic" userId="f9a4bf32-8d38-4862-b9eb-f429bb522c01" providerId="ADAL" clId="{94D54699-7CEA-8A4D-8DAA-8D8286BE0222}" dt="2024-04-28T10:38:13.977" v="1647" actId="478"/>
          <ac:spMkLst>
            <pc:docMk/>
            <pc:sldMk cId="950139100" sldId="283"/>
            <ac:spMk id="11" creationId="{F5524E8F-6448-D0E1-E887-881E2FD388EF}"/>
          </ac:spMkLst>
        </pc:spChg>
        <pc:picChg chg="add del mod">
          <ac:chgData name="Ajla Sacic" userId="f9a4bf32-8d38-4862-b9eb-f429bb522c01" providerId="ADAL" clId="{94D54699-7CEA-8A4D-8DAA-8D8286BE0222}" dt="2024-04-28T10:43:05.756" v="1707" actId="21"/>
          <ac:picMkLst>
            <pc:docMk/>
            <pc:sldMk cId="950139100" sldId="283"/>
            <ac:picMk id="13314" creationId="{98828501-450C-C3C1-F6F1-9BD73A45DB73}"/>
          </ac:picMkLst>
        </pc:picChg>
        <pc:picChg chg="add mod">
          <ac:chgData name="Ajla Sacic" userId="f9a4bf32-8d38-4862-b9eb-f429bb522c01" providerId="ADAL" clId="{94D54699-7CEA-8A4D-8DAA-8D8286BE0222}" dt="2024-04-28T13:33:52.456" v="2359"/>
          <ac:picMkLst>
            <pc:docMk/>
            <pc:sldMk cId="950139100" sldId="283"/>
            <ac:picMk id="13316" creationId="{D954BEE0-4D67-777C-D255-6661E7BFEC3D}"/>
          </ac:picMkLst>
        </pc:picChg>
      </pc:sldChg>
      <pc:sldChg chg="addSp delSp modSp new mod modTransition">
        <pc:chgData name="Ajla Sacic" userId="f9a4bf32-8d38-4862-b9eb-f429bb522c01" providerId="ADAL" clId="{94D54699-7CEA-8A4D-8DAA-8D8286BE0222}" dt="2024-04-28T14:08:34.340" v="2483" actId="1076"/>
        <pc:sldMkLst>
          <pc:docMk/>
          <pc:sldMk cId="3665374564" sldId="284"/>
        </pc:sldMkLst>
        <pc:spChg chg="del">
          <ac:chgData name="Ajla Sacic" userId="f9a4bf32-8d38-4862-b9eb-f429bb522c01" providerId="ADAL" clId="{94D54699-7CEA-8A4D-8DAA-8D8286BE0222}" dt="2024-04-28T11:03:07.407" v="2051" actId="478"/>
          <ac:spMkLst>
            <pc:docMk/>
            <pc:sldMk cId="3665374564" sldId="284"/>
            <ac:spMk id="2" creationId="{DCCBE6AB-9B31-3340-AE06-9262110D62EF}"/>
          </ac:spMkLst>
        </pc:spChg>
        <pc:spChg chg="del mod">
          <ac:chgData name="Ajla Sacic" userId="f9a4bf32-8d38-4862-b9eb-f429bb522c01" providerId="ADAL" clId="{94D54699-7CEA-8A4D-8DAA-8D8286BE0222}" dt="2024-04-28T14:03:33.176" v="2444" actId="21"/>
          <ac:spMkLst>
            <pc:docMk/>
            <pc:sldMk cId="3665374564" sldId="284"/>
            <ac:spMk id="3" creationId="{86E51EE0-7071-444E-7127-05FBBCFC24F0}"/>
          </ac:spMkLst>
        </pc:spChg>
        <pc:spChg chg="add mod">
          <ac:chgData name="Ajla Sacic" userId="f9a4bf32-8d38-4862-b9eb-f429bb522c01" providerId="ADAL" clId="{94D54699-7CEA-8A4D-8DAA-8D8286BE0222}" dt="2024-04-28T14:05:04.019" v="2465" actId="1076"/>
          <ac:spMkLst>
            <pc:docMk/>
            <pc:sldMk cId="3665374564" sldId="284"/>
            <ac:spMk id="8" creationId="{BAFF54D9-DF79-4587-3267-1635E13AC03E}"/>
          </ac:spMkLst>
        </pc:spChg>
        <pc:spChg chg="add mod">
          <ac:chgData name="Ajla Sacic" userId="f9a4bf32-8d38-4862-b9eb-f429bb522c01" providerId="ADAL" clId="{94D54699-7CEA-8A4D-8DAA-8D8286BE0222}" dt="2024-04-28T14:08:32.936" v="2482" actId="20577"/>
          <ac:spMkLst>
            <pc:docMk/>
            <pc:sldMk cId="3665374564" sldId="284"/>
            <ac:spMk id="13" creationId="{A9424524-2D82-2391-FF90-21851D9EC805}"/>
          </ac:spMkLst>
        </pc:spChg>
        <pc:spChg chg="add del mod">
          <ac:chgData name="Ajla Sacic" userId="f9a4bf32-8d38-4862-b9eb-f429bb522c01" providerId="ADAL" clId="{94D54699-7CEA-8A4D-8DAA-8D8286BE0222}" dt="2024-04-28T14:03:45.648" v="2449" actId="478"/>
          <ac:spMkLst>
            <pc:docMk/>
            <pc:sldMk cId="3665374564" sldId="284"/>
            <ac:spMk id="15" creationId="{8AF7DBAB-0551-1D5F-D188-5EAFA954C6FB}"/>
          </ac:spMkLst>
        </pc:spChg>
        <pc:grpChg chg="add mod">
          <ac:chgData name="Ajla Sacic" userId="f9a4bf32-8d38-4862-b9eb-f429bb522c01" providerId="ADAL" clId="{94D54699-7CEA-8A4D-8DAA-8D8286BE0222}" dt="2024-04-28T14:04:53.979" v="2463" actId="12788"/>
          <ac:grpSpMkLst>
            <pc:docMk/>
            <pc:sldMk cId="3665374564" sldId="284"/>
            <ac:grpSpMk id="16" creationId="{DA273DDF-F0AF-B870-790F-335F71F0DDFA}"/>
          </ac:grpSpMkLst>
        </pc:grpChg>
        <pc:picChg chg="add mod">
          <ac:chgData name="Ajla Sacic" userId="f9a4bf32-8d38-4862-b9eb-f429bb522c01" providerId="ADAL" clId="{94D54699-7CEA-8A4D-8DAA-8D8286BE0222}" dt="2024-04-28T14:08:34.340" v="2483" actId="1076"/>
          <ac:picMkLst>
            <pc:docMk/>
            <pc:sldMk cId="3665374564" sldId="284"/>
            <ac:picMk id="4" creationId="{9C5E78F1-85A4-B03C-609F-E8C47288C334}"/>
          </ac:picMkLst>
        </pc:picChg>
        <pc:picChg chg="add mod">
          <ac:chgData name="Ajla Sacic" userId="f9a4bf32-8d38-4862-b9eb-f429bb522c01" providerId="ADAL" clId="{94D54699-7CEA-8A4D-8DAA-8D8286BE0222}" dt="2024-04-28T13:05:13.083" v="2330"/>
          <ac:picMkLst>
            <pc:docMk/>
            <pc:sldMk cId="3665374564" sldId="284"/>
            <ac:picMk id="5" creationId="{6192152A-7348-E8F0-713D-4E5CFF456651}"/>
          </ac:picMkLst>
        </pc:picChg>
        <pc:picChg chg="add mod">
          <ac:chgData name="Ajla Sacic" userId="f9a4bf32-8d38-4862-b9eb-f429bb522c01" providerId="ADAL" clId="{94D54699-7CEA-8A4D-8DAA-8D8286BE0222}" dt="2024-04-28T14:04:34.026" v="2460" actId="1076"/>
          <ac:picMkLst>
            <pc:docMk/>
            <pc:sldMk cId="3665374564" sldId="284"/>
            <ac:picMk id="7" creationId="{0C7E858E-FA10-4380-4773-364C1B5D39DF}"/>
          </ac:picMkLst>
        </pc:picChg>
        <pc:picChg chg="add mod">
          <ac:chgData name="Ajla Sacic" userId="f9a4bf32-8d38-4862-b9eb-f429bb522c01" providerId="ADAL" clId="{94D54699-7CEA-8A4D-8DAA-8D8286BE0222}" dt="2024-04-28T14:04:34.026" v="2460" actId="1076"/>
          <ac:picMkLst>
            <pc:docMk/>
            <pc:sldMk cId="3665374564" sldId="284"/>
            <ac:picMk id="10" creationId="{3A8962B1-B02A-3809-71F8-D4DCD090FB57}"/>
          </ac:picMkLst>
        </pc:picChg>
        <pc:picChg chg="add mod">
          <ac:chgData name="Ajla Sacic" userId="f9a4bf32-8d38-4862-b9eb-f429bb522c01" providerId="ADAL" clId="{94D54699-7CEA-8A4D-8DAA-8D8286BE0222}" dt="2024-04-28T14:01:51.797" v="2424"/>
          <ac:picMkLst>
            <pc:docMk/>
            <pc:sldMk cId="3665374564" sldId="284"/>
            <ac:picMk id="11" creationId="{C00CCF87-4BC9-A4FE-1E69-EC8AF7A6FC9C}"/>
          </ac:picMkLst>
        </pc:picChg>
        <pc:picChg chg="add mod">
          <ac:chgData name="Ajla Sacic" userId="f9a4bf32-8d38-4862-b9eb-f429bb522c01" providerId="ADAL" clId="{94D54699-7CEA-8A4D-8DAA-8D8286BE0222}" dt="2024-04-28T14:01:51.797" v="2424"/>
          <ac:picMkLst>
            <pc:docMk/>
            <pc:sldMk cId="3665374564" sldId="284"/>
            <ac:picMk id="12" creationId="{483B5D1C-5905-EDC6-BED5-3747D464AEF6}"/>
          </ac:picMkLst>
        </pc:picChg>
      </pc:sldChg>
      <pc:sldChg chg="addSp modSp new mod">
        <pc:chgData name="Ajla Sacic" userId="f9a4bf32-8d38-4862-b9eb-f429bb522c01" providerId="ADAL" clId="{94D54699-7CEA-8A4D-8DAA-8D8286BE0222}" dt="2024-04-28T12:02:10.761" v="2213" actId="1076"/>
        <pc:sldMkLst>
          <pc:docMk/>
          <pc:sldMk cId="1188925708" sldId="285"/>
        </pc:sldMkLst>
        <pc:spChg chg="add mod">
          <ac:chgData name="Ajla Sacic" userId="f9a4bf32-8d38-4862-b9eb-f429bb522c01" providerId="ADAL" clId="{94D54699-7CEA-8A4D-8DAA-8D8286BE0222}" dt="2024-04-28T12:02:10.761" v="2213" actId="1076"/>
          <ac:spMkLst>
            <pc:docMk/>
            <pc:sldMk cId="1188925708" sldId="285"/>
            <ac:spMk id="4" creationId="{2F881573-E253-3521-E59E-A594B190EB18}"/>
          </ac:spMkLst>
        </pc:spChg>
      </pc:sldChg>
      <pc:sldChg chg="addSp delSp modSp new mod modTransition">
        <pc:chgData name="Ajla Sacic" userId="f9a4bf32-8d38-4862-b9eb-f429bb522c01" providerId="ADAL" clId="{94D54699-7CEA-8A4D-8DAA-8D8286BE0222}" dt="2024-04-28T14:05:48.153" v="2467" actId="13926"/>
        <pc:sldMkLst>
          <pc:docMk/>
          <pc:sldMk cId="1649301220" sldId="286"/>
        </pc:sldMkLst>
        <pc:spChg chg="del">
          <ac:chgData name="Ajla Sacic" userId="f9a4bf32-8d38-4862-b9eb-f429bb522c01" providerId="ADAL" clId="{94D54699-7CEA-8A4D-8DAA-8D8286BE0222}" dt="2024-04-28T14:03:38.826" v="2446" actId="478"/>
          <ac:spMkLst>
            <pc:docMk/>
            <pc:sldMk cId="1649301220" sldId="286"/>
            <ac:spMk id="2" creationId="{66AEF72A-EBB9-C50E-474D-0DC064F97127}"/>
          </ac:spMkLst>
        </pc:spChg>
        <pc:spChg chg="del">
          <ac:chgData name="Ajla Sacic" userId="f9a4bf32-8d38-4862-b9eb-f429bb522c01" providerId="ADAL" clId="{94D54699-7CEA-8A4D-8DAA-8D8286BE0222}" dt="2024-04-28T14:03:38.826" v="2446" actId="478"/>
          <ac:spMkLst>
            <pc:docMk/>
            <pc:sldMk cId="1649301220" sldId="286"/>
            <ac:spMk id="3" creationId="{6BF91E71-4787-ECA5-7A3C-C6BCA1F8B0DC}"/>
          </ac:spMkLst>
        </pc:spChg>
        <pc:spChg chg="add mod">
          <ac:chgData name="Ajla Sacic" userId="f9a4bf32-8d38-4862-b9eb-f429bb522c01" providerId="ADAL" clId="{94D54699-7CEA-8A4D-8DAA-8D8286BE0222}" dt="2024-04-28T14:05:48.153" v="2467" actId="13926"/>
          <ac:spMkLst>
            <pc:docMk/>
            <pc:sldMk cId="1649301220" sldId="286"/>
            <ac:spMk id="4" creationId="{13D06BE0-7EBE-E509-6233-CB1C385D29B7}"/>
          </ac:spMkLst>
        </pc:spChg>
      </pc:sldChg>
      <pc:sldChg chg="add del">
        <pc:chgData name="Ajla Sacic" userId="f9a4bf32-8d38-4862-b9eb-f429bb522c01" providerId="ADAL" clId="{94D54699-7CEA-8A4D-8DAA-8D8286BE0222}" dt="2024-04-28T12:43:51.549" v="2256" actId="2890"/>
        <pc:sldMkLst>
          <pc:docMk/>
          <pc:sldMk cId="2342991126" sldId="286"/>
        </pc:sldMkLst>
      </pc:sldChg>
      <pc:sldMasterChg chg="setBg modSldLayout">
        <pc:chgData name="Ajla Sacic" userId="f9a4bf32-8d38-4862-b9eb-f429bb522c01" providerId="ADAL" clId="{94D54699-7CEA-8A4D-8DAA-8D8286BE0222}" dt="2024-04-28T08:47:50.855" v="601"/>
        <pc:sldMasterMkLst>
          <pc:docMk/>
          <pc:sldMasterMk cId="3052257128" sldId="2147483648"/>
        </pc:sldMasterMkLst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3683217254" sldId="2147483649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2855569894" sldId="2147483650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2120694838" sldId="2147483651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3439993811" sldId="2147483652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2460764564" sldId="2147483653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247259938" sldId="2147483654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1314794571" sldId="2147483655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2288580147" sldId="2147483656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836742326" sldId="2147483657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3625040526" sldId="2147483658"/>
          </pc:sldLayoutMkLst>
        </pc:sldLayoutChg>
        <pc:sldLayoutChg chg="setBg">
          <pc:chgData name="Ajla Sacic" userId="f9a4bf32-8d38-4862-b9eb-f429bb522c01" providerId="ADAL" clId="{94D54699-7CEA-8A4D-8DAA-8D8286BE0222}" dt="2024-04-28T08:47:50.855" v="601"/>
          <pc:sldLayoutMkLst>
            <pc:docMk/>
            <pc:sldMasterMk cId="3052257128" sldId="2147483648"/>
            <pc:sldLayoutMk cId="584455241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67E95-3112-F04D-8911-FAE945BEC016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49BBD-B66C-E442-932B-4271BEEF1894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26154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photo3idea-studio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sng" strike="noStrike" dirty="0">
                <a:solidFill>
                  <a:srgbClr val="424242"/>
                </a:solidFill>
                <a:effectLst/>
                <a:latin typeface="Inter"/>
                <a:hlinkClick r:id="rId3"/>
              </a:rPr>
              <a:t>photo3idea_studio</a:t>
            </a:r>
            <a:endParaRPr lang="en-US" b="1" i="0" u="sng" strike="noStrike" dirty="0">
              <a:solidFill>
                <a:srgbClr val="424242"/>
              </a:solidFill>
              <a:effectLst/>
              <a:latin typeface="Inte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424242"/>
                </a:solidFill>
                <a:effectLst/>
                <a:latin typeface="Inter"/>
              </a:rPr>
              <a:t>&lt;a </a:t>
            </a:r>
            <a:r>
              <a:rPr lang="en-US" b="1" i="0" u="none" strike="noStrike" dirty="0" err="1">
                <a:solidFill>
                  <a:srgbClr val="424242"/>
                </a:solidFill>
                <a:effectLst/>
                <a:latin typeface="Inter"/>
              </a:rPr>
              <a:t>href</a:t>
            </a:r>
            <a:r>
              <a:rPr lang="en-US" b="1" i="0" u="none" strike="noStrike" dirty="0">
                <a:solidFill>
                  <a:srgbClr val="424242"/>
                </a:solidFill>
                <a:effectLst/>
                <a:latin typeface="Inter"/>
              </a:rPr>
              <a:t>="https://</a:t>
            </a:r>
            <a:r>
              <a:rPr lang="en-US" b="1" i="0" u="none" strike="noStrike" dirty="0" err="1">
                <a:solidFill>
                  <a:srgbClr val="424242"/>
                </a:solidFill>
                <a:effectLst/>
                <a:latin typeface="Inter"/>
              </a:rPr>
              <a:t>www.flaticon.com</a:t>
            </a:r>
            <a:r>
              <a:rPr lang="en-US" b="1" i="0" u="none" strike="noStrike" dirty="0">
                <a:solidFill>
                  <a:srgbClr val="424242"/>
                </a:solidFill>
                <a:effectLst/>
                <a:latin typeface="Inter"/>
              </a:rPr>
              <a:t>/free-icons/quantum" title="quantum icons"&gt;Quantum icons created by </a:t>
            </a:r>
            <a:r>
              <a:rPr lang="en-US" b="1" i="0" u="none" strike="noStrike" dirty="0" err="1">
                <a:solidFill>
                  <a:srgbClr val="424242"/>
                </a:solidFill>
                <a:effectLst/>
                <a:latin typeface="Inter"/>
              </a:rPr>
              <a:t>Wichai.wi</a:t>
            </a:r>
            <a:r>
              <a:rPr lang="en-US" b="1" i="0" u="none" strike="noStrike" dirty="0">
                <a:solidFill>
                  <a:srgbClr val="424242"/>
                </a:solidFill>
                <a:effectLst/>
                <a:latin typeface="Inter"/>
              </a:rPr>
              <a:t> - </a:t>
            </a:r>
            <a:r>
              <a:rPr lang="en-US" b="1" i="0" u="none" strike="noStrike" dirty="0" err="1">
                <a:solidFill>
                  <a:srgbClr val="424242"/>
                </a:solidFill>
                <a:effectLst/>
                <a:latin typeface="Inter"/>
              </a:rPr>
              <a:t>Flaticon</a:t>
            </a:r>
            <a:r>
              <a:rPr lang="en-US" b="1" i="0" u="none" strike="noStrike" dirty="0">
                <a:solidFill>
                  <a:srgbClr val="424242"/>
                </a:solidFill>
                <a:effectLst/>
                <a:latin typeface="Inter"/>
              </a:rPr>
              <a:t>&lt;/a&gt;</a:t>
            </a:r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49BBD-B66C-E442-932B-4271BEEF1894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14141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49BBD-B66C-E442-932B-4271BEEF1894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0771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AD3A-C215-83B9-69A3-D4695DA9C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C9F030-ADB0-4170-1923-DF26949E5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4DBF-30C7-A3D1-5B4D-208910AD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C0E8D-3967-C96C-EDA2-640A1AC3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B1F0-8AA0-5DD1-6FC8-58C5490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8321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28D3E-93FA-FB16-7A85-17E0BB6D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A0D6D-3A53-5ABF-C469-49B6E6019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4F324-171A-E1C5-257F-EFFF822A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292D2-0AF6-5EAD-3AB4-194953FF7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74399-E389-811A-800A-1799D178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2504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1ED098-E855-79DC-A231-762A0A78E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F801A-CB9A-2751-1F2A-918877F8D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91272-E424-01B8-11A6-254638D4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EF2E-7698-3631-461B-0C01B926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0B428-A614-6311-B294-268DCA5DC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84455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BB74-1D23-FFAB-C6AF-5C43CBC99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B4D0-39B5-6AA1-4994-2058D2ACE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B6F17-BA58-B2CB-82F0-5F0A9A36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199D-40EB-C233-352F-D89234BF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BFEA2-D89E-155D-AB4C-1092B8EB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5556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5DA7-3F77-48FD-9333-193E3827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6117B-FC13-E4DA-CD5F-FE2E410AE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66422-2AFB-6541-CF56-0F988C11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89CEB-0F24-F9C4-1B77-17B7E9F01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13270-E3E2-C0AC-F076-769661DA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2069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3B95-46A5-18FB-707F-6CC1B58C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00B58-D14C-DA13-8175-301C034E4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42759-0B54-5A23-06FF-F01EA0AEA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AE9C5-5282-1984-0DCF-6618942E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ED41A-9946-5564-D959-C6FC8AB6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64675-CC64-21DD-4CE3-6134CA364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3999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0C00-9E8E-53B9-0C02-FD69F2A7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BCCD4-F35E-A814-5A15-B6C2EED6A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73764-9945-6467-D2D8-769A4D34A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3578E-252C-9BC2-475B-BBA4495D8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9E0822-7B7B-C363-E242-038B4820C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B19C2-AE61-3095-D297-7FED1460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9B789-2155-06DC-1961-1943E7A94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CB0E76-2F52-74F4-984D-E1C6220C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6076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608A-2ADE-C82F-9236-14B7FB09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DF61C-AFAD-437E-6432-6277A2E9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0D7C8-CB91-CB77-4649-91F3ACB54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FE3C5-6EF1-1218-D6AD-7A6F7240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7259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D40F8-93C5-119E-ACC4-4FAE230AE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5955C-5C26-08A8-C126-22A1411FB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5C397-F655-FB04-2876-33312701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1479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896B3-4189-23F9-04B0-C2396A8E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BE84C-9DB4-0D9D-3D1A-702593577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3AEFE0-E066-1E33-6505-62E693957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A93B1-3AF9-E32E-06C6-FB61A0432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37769-958F-C283-3EE7-A81E262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365B6-4C6C-5CBF-FDF0-F3F17EAF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88580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3DFE-1833-1D4A-CABC-59AAD100E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977AB9-EEB8-3EC5-0B04-0BE541EEC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47B6B-37B8-1A26-DC66-4B25128C6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41D75-F08D-D79C-22FF-04C00F2C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47CE-EC88-582F-B6E5-5FBFAE64C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EF4AE-BC50-002F-BD9C-319CE31B1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36742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50178-0CF1-D1ED-C709-E4B2D89F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9B750-33AC-467F-9E76-45BC05991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51719-5CF8-9F23-69DB-DBB245773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7F3A2E-C485-114C-86B3-BD85560C483D}" type="datetimeFigureOut">
              <a:rPr lang="en-AE" smtClean="0"/>
              <a:t>28/04/2024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ACC9F-0354-8B2E-8DD3-BB0CE1F9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93800-5473-FC3B-E94D-F2808FAF5B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08E4E-A617-C849-93F6-A86951B17586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52257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21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atson.brown.edu/costsofwar/costs/human" TargetMode="External"/><Relationship Id="rId2" Type="http://schemas.openxmlformats.org/officeDocument/2006/relationships/hyperlink" Target="https://doi.org/10.32481/djph.2021.12.00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FF61E-27D2-0087-E9F2-3F2DAFE2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92A9-425A-3147-E4FC-24F621827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881573-E253-3521-E59E-A594B190EB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18892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yellow and purple dna spiral&#10;&#10;Description automatically generated">
            <a:extLst>
              <a:ext uri="{FF2B5EF4-FFF2-40B4-BE49-F238E27FC236}">
                <a16:creationId xmlns:a16="http://schemas.microsoft.com/office/drawing/2014/main" id="{178ED5EB-5ACA-75DE-23C9-470202F4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8" t="15645" r="38579" b="27607"/>
          <a:stretch/>
        </p:blipFill>
        <p:spPr>
          <a:xfrm>
            <a:off x="0" y="0"/>
            <a:ext cx="1749287" cy="1764569"/>
          </a:xfrm>
          <a:prstGeom prst="rect">
            <a:avLst/>
          </a:prstGeom>
        </p:spPr>
      </p:pic>
      <p:pic>
        <p:nvPicPr>
          <p:cNvPr id="24" name="Picture 23" descr="A orange fire on a black background&#10;&#10;Description automatically generated">
            <a:extLst>
              <a:ext uri="{FF2B5EF4-FFF2-40B4-BE49-F238E27FC236}">
                <a16:creationId xmlns:a16="http://schemas.microsoft.com/office/drawing/2014/main" id="{704E9F16-7860-51A9-D811-1F14E10D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0" y="1169668"/>
            <a:ext cx="1137284" cy="779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72EC14-97CE-7BF5-656A-44F3710AA7CA}"/>
              </a:ext>
            </a:extLst>
          </p:cNvPr>
          <p:cNvSpPr txBox="1">
            <a:spLocks/>
          </p:cNvSpPr>
          <p:nvPr/>
        </p:nvSpPr>
        <p:spPr>
          <a:xfrm>
            <a:off x="369660" y="1815085"/>
            <a:ext cx="114100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AlfiniQ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1D23-EF30-C47B-FA6C-C6D042274081}"/>
              </a:ext>
            </a:extLst>
          </p:cNvPr>
          <p:cNvSpPr txBox="1">
            <a:spLocks/>
          </p:cNvSpPr>
          <p:nvPr/>
        </p:nvSpPr>
        <p:spPr>
          <a:xfrm>
            <a:off x="3510426" y="3299372"/>
            <a:ext cx="60979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" sz="12000" u="none" strike="noStrike" dirty="0">
                <a:solidFill>
                  <a:srgbClr val="000000"/>
                </a:solidFill>
                <a:effectLst/>
                <a:latin typeface="Damascus" pitchFamily="2" charset="-78"/>
                <a:ea typeface="Lantinghei SC Heavy" panose="02000000000000000000" pitchFamily="2" charset="-122"/>
                <a:cs typeface="Damascus" pitchFamily="2" charset="-78"/>
              </a:rPr>
              <a:t>الفينيق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F899D-D066-23D5-0D2E-EB4E7D0E25BD}"/>
              </a:ext>
            </a:extLst>
          </p:cNvPr>
          <p:cNvSpPr txBox="1">
            <a:spLocks/>
          </p:cNvSpPr>
          <p:nvPr/>
        </p:nvSpPr>
        <p:spPr>
          <a:xfrm>
            <a:off x="5681824" y="435530"/>
            <a:ext cx="609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5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Rising from the ashes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DF692-34B3-303C-E8B2-33722E222CB5}"/>
              </a:ext>
            </a:extLst>
          </p:cNvPr>
          <p:cNvSpPr txBox="1">
            <a:spLocks/>
          </p:cNvSpPr>
          <p:nvPr/>
        </p:nvSpPr>
        <p:spPr>
          <a:xfrm>
            <a:off x="369660" y="5351474"/>
            <a:ext cx="118223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Reviving civilizations, one genome at a time</a:t>
            </a:r>
          </a:p>
        </p:txBody>
      </p:sp>
      <p:pic>
        <p:nvPicPr>
          <p:cNvPr id="12" name="Picture 11" descr="A green square with white text and a heart and a line of pulse&#10;&#10;Description automatically generated">
            <a:extLst>
              <a:ext uri="{FF2B5EF4-FFF2-40B4-BE49-F238E27FC236}">
                <a16:creationId xmlns:a16="http://schemas.microsoft.com/office/drawing/2014/main" id="{33A8EE64-7F99-0412-2F2E-5221C4646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2059" y="0"/>
            <a:ext cx="1245781" cy="1245781"/>
          </a:xfrm>
          <a:prstGeom prst="rect">
            <a:avLst/>
          </a:prstGeom>
        </p:spPr>
      </p:pic>
      <p:pic>
        <p:nvPicPr>
          <p:cNvPr id="14" name="Picture 13" descr="A bird with a branch on a mallet&#10;&#10;Description automatically generated">
            <a:extLst>
              <a:ext uri="{FF2B5EF4-FFF2-40B4-BE49-F238E27FC236}">
                <a16:creationId xmlns:a16="http://schemas.microsoft.com/office/drawing/2014/main" id="{D8F1CB62-3BC9-987A-4C47-600C1784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4336" y="0"/>
            <a:ext cx="1252278" cy="12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44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72EC14-97CE-7BF5-656A-44F3710AA7CA}"/>
              </a:ext>
            </a:extLst>
          </p:cNvPr>
          <p:cNvSpPr txBox="1">
            <a:spLocks/>
          </p:cNvSpPr>
          <p:nvPr/>
        </p:nvSpPr>
        <p:spPr>
          <a:xfrm>
            <a:off x="369660" y="535176"/>
            <a:ext cx="114100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0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AlfiniQ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E1D23-EF30-C47B-FA6C-C6D042274081}"/>
              </a:ext>
            </a:extLst>
          </p:cNvPr>
          <p:cNvSpPr txBox="1">
            <a:spLocks/>
          </p:cNvSpPr>
          <p:nvPr/>
        </p:nvSpPr>
        <p:spPr>
          <a:xfrm>
            <a:off x="11779728" y="3299372"/>
            <a:ext cx="60979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" sz="12000" u="none" strike="noStrike" dirty="0">
                <a:solidFill>
                  <a:srgbClr val="000000"/>
                </a:solidFill>
                <a:effectLst/>
                <a:latin typeface="Damascus" pitchFamily="2" charset="-78"/>
                <a:ea typeface="Lantinghei SC Heavy" panose="02000000000000000000" pitchFamily="2" charset="-122"/>
                <a:cs typeface="Damascus" pitchFamily="2" charset="-78"/>
              </a:rPr>
              <a:t>الفينيق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FF899D-D066-23D5-0D2E-EB4E7D0E25BD}"/>
              </a:ext>
            </a:extLst>
          </p:cNvPr>
          <p:cNvSpPr txBox="1">
            <a:spLocks/>
          </p:cNvSpPr>
          <p:nvPr/>
        </p:nvSpPr>
        <p:spPr>
          <a:xfrm>
            <a:off x="5681824" y="-2171711"/>
            <a:ext cx="609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5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Rising from the ashes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DF692-34B3-303C-E8B2-33722E222CB5}"/>
              </a:ext>
            </a:extLst>
          </p:cNvPr>
          <p:cNvSpPr txBox="1">
            <a:spLocks/>
          </p:cNvSpPr>
          <p:nvPr/>
        </p:nvSpPr>
        <p:spPr>
          <a:xfrm>
            <a:off x="369660" y="7637474"/>
            <a:ext cx="118223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Reviving civilizations, one genome at a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C2ECB9-5635-ADC9-4DE2-490EE6E6077F}"/>
              </a:ext>
            </a:extLst>
          </p:cNvPr>
          <p:cNvSpPr txBox="1"/>
          <p:nvPr/>
        </p:nvSpPr>
        <p:spPr>
          <a:xfrm>
            <a:off x="1749286" y="2970192"/>
            <a:ext cx="91573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If people know what they are </a:t>
            </a:r>
            <a:r>
              <a:rPr lang="en-US" sz="20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genetically predisposed </a:t>
            </a:r>
            <a:r>
              <a:rPr lang="en-US" sz="20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to after a </a:t>
            </a:r>
            <a:r>
              <a:rPr lang="en-US" sz="20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crisis</a:t>
            </a:r>
            <a:r>
              <a:rPr lang="en-US" sz="20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, they can </a:t>
            </a:r>
            <a:r>
              <a:rPr lang="en-US" sz="20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detect and prevent risks</a:t>
            </a:r>
            <a:r>
              <a:rPr lang="en-US" sz="20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in the future.</a:t>
            </a:r>
          </a:p>
          <a:p>
            <a:pPr algn="ctr"/>
            <a:endParaRPr lang="en-US" sz="2000" b="1" u="none" strike="noStrike" dirty="0">
              <a:solidFill>
                <a:srgbClr val="000000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ctr"/>
            <a:r>
              <a:rPr lang="en-US" sz="2000" b="1" dirty="0">
                <a:solidFill>
                  <a:srgbClr val="FF313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Quantum-accelerated genomic sequencing</a:t>
            </a:r>
            <a:r>
              <a:rPr lang="en-US" sz="2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efficiently scales genomic sequencing for the </a:t>
            </a:r>
            <a:r>
              <a:rPr lang="en-US" sz="20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millions</a:t>
            </a:r>
            <a:r>
              <a:rPr lang="en-US" sz="2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 affected by catastrophes.</a:t>
            </a:r>
            <a:endParaRPr lang="en-US" sz="20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  <a:p>
            <a:pPr algn="ctr"/>
            <a:endParaRPr lang="en-US" sz="2000" b="1" u="none" strike="noStrike" dirty="0">
              <a:solidFill>
                <a:srgbClr val="000000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13" name="Picture 12" descr="A yellow and purple dna spiral&#10;&#10;Description automatically generated">
            <a:extLst>
              <a:ext uri="{FF2B5EF4-FFF2-40B4-BE49-F238E27FC236}">
                <a16:creationId xmlns:a16="http://schemas.microsoft.com/office/drawing/2014/main" id="{E868ACCD-B332-0A43-A9ED-8E16142AB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8" t="15645" r="38579" b="27607"/>
          <a:stretch/>
        </p:blipFill>
        <p:spPr>
          <a:xfrm>
            <a:off x="0" y="0"/>
            <a:ext cx="1749287" cy="1764569"/>
          </a:xfrm>
          <a:prstGeom prst="rect">
            <a:avLst/>
          </a:prstGeom>
        </p:spPr>
      </p:pic>
      <p:pic>
        <p:nvPicPr>
          <p:cNvPr id="14" name="Picture 13" descr="A orange fire on a black background&#10;&#10;Description automatically generated">
            <a:extLst>
              <a:ext uri="{FF2B5EF4-FFF2-40B4-BE49-F238E27FC236}">
                <a16:creationId xmlns:a16="http://schemas.microsoft.com/office/drawing/2014/main" id="{D7C2653A-19A5-3CEC-13DF-59D9D006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10" y="1169668"/>
            <a:ext cx="1137284" cy="779149"/>
          </a:xfrm>
          <a:prstGeom prst="rect">
            <a:avLst/>
          </a:prstGeom>
        </p:spPr>
      </p:pic>
      <p:pic>
        <p:nvPicPr>
          <p:cNvPr id="19" name="Picture 18" descr="A green square with white text and a heart and a line of pulse&#10;&#10;Description automatically generated">
            <a:extLst>
              <a:ext uri="{FF2B5EF4-FFF2-40B4-BE49-F238E27FC236}">
                <a16:creationId xmlns:a16="http://schemas.microsoft.com/office/drawing/2014/main" id="{D684B5D8-6248-FEA9-2757-9477AD88E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445" y="6403"/>
            <a:ext cx="1245781" cy="1245781"/>
          </a:xfrm>
          <a:prstGeom prst="rect">
            <a:avLst/>
          </a:prstGeom>
        </p:spPr>
      </p:pic>
      <p:pic>
        <p:nvPicPr>
          <p:cNvPr id="20" name="Picture 19" descr="A bird with a branch on a mallet&#10;&#10;Description automatically generated">
            <a:extLst>
              <a:ext uri="{FF2B5EF4-FFF2-40B4-BE49-F238E27FC236}">
                <a16:creationId xmlns:a16="http://schemas.microsoft.com/office/drawing/2014/main" id="{2075E548-468B-7B7A-3ED0-80E504FEA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722" y="6403"/>
            <a:ext cx="1252278" cy="12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9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2792093E-D457-C0DB-94D9-863716A6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44255">
            <a:off x="-2971485" y="3337971"/>
            <a:ext cx="7236619" cy="6858000"/>
          </a:xfrm>
          <a:prstGeom prst="rect">
            <a:avLst/>
          </a:prstGeom>
        </p:spPr>
      </p:pic>
      <p:pic>
        <p:nvPicPr>
          <p:cNvPr id="43" name="Picture 42" descr="A pink ball in the dark&#10;&#10;Description automatically generated">
            <a:extLst>
              <a:ext uri="{FF2B5EF4-FFF2-40B4-BE49-F238E27FC236}">
                <a16:creationId xmlns:a16="http://schemas.microsoft.com/office/drawing/2014/main" id="{A91150EA-D026-18E7-7163-BD81D02A2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60170">
            <a:off x="10392658" y="-1370630"/>
            <a:ext cx="7552089" cy="954191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A77EE14-37AC-EF72-B1C1-B7449D710013}"/>
              </a:ext>
            </a:extLst>
          </p:cNvPr>
          <p:cNvGrpSpPr/>
          <p:nvPr/>
        </p:nvGrpSpPr>
        <p:grpSpPr>
          <a:xfrm>
            <a:off x="1275186" y="1422961"/>
            <a:ext cx="9641627" cy="5007758"/>
            <a:chOff x="1040953" y="899956"/>
            <a:chExt cx="9641627" cy="5007758"/>
          </a:xfrm>
        </p:grpSpPr>
        <p:pic>
          <p:nvPicPr>
            <p:cNvPr id="5" name="Graphic 4" descr="Group of people with solid fill">
              <a:extLst>
                <a:ext uri="{FF2B5EF4-FFF2-40B4-BE49-F238E27FC236}">
                  <a16:creationId xmlns:a16="http://schemas.microsoft.com/office/drawing/2014/main" id="{579693A9-AC54-5631-18CE-AB5A8B8BD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84189" y="1541725"/>
              <a:ext cx="1335600" cy="1335600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5D08802-C92E-906B-2110-D5E7FED6A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84765" y="4425773"/>
              <a:ext cx="1335600" cy="1335600"/>
            </a:xfrm>
            <a:prstGeom prst="rect">
              <a:avLst/>
            </a:prstGeom>
          </p:spPr>
        </p:pic>
        <p:pic>
          <p:nvPicPr>
            <p:cNvPr id="11" name="Picture 1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AFC8C9AE-1BF9-1FAC-DAAD-378DE78FB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7828" y="1541724"/>
              <a:ext cx="1335600" cy="1335600"/>
            </a:xfrm>
            <a:prstGeom prst="rect">
              <a:avLst/>
            </a:prstGeom>
          </p:spPr>
        </p:pic>
        <p:pic>
          <p:nvPicPr>
            <p:cNvPr id="13" name="Graphic 12" descr="DNA with solid fill">
              <a:extLst>
                <a:ext uri="{FF2B5EF4-FFF2-40B4-BE49-F238E27FC236}">
                  <a16:creationId xmlns:a16="http://schemas.microsoft.com/office/drawing/2014/main" id="{53ECB1A3-D86D-8181-6246-77336368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41829" y="4425773"/>
              <a:ext cx="1335600" cy="13356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793DAB-BEDE-F309-89B6-7EFB0158BB41}"/>
                </a:ext>
              </a:extLst>
            </p:cNvPr>
            <p:cNvSpPr/>
            <p:nvPr/>
          </p:nvSpPr>
          <p:spPr>
            <a:xfrm>
              <a:off x="4486640" y="3281853"/>
              <a:ext cx="331075" cy="331075"/>
            </a:xfrm>
            <a:prstGeom prst="ellipse">
              <a:avLst/>
            </a:prstGeom>
            <a:solidFill>
              <a:srgbClr val="B259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>
                <a:solidFill>
                  <a:srgbClr val="B259A5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CF7340-885D-C488-AA30-AD7AC91D265F}"/>
                </a:ext>
              </a:extLst>
            </p:cNvPr>
            <p:cNvSpPr/>
            <p:nvPr/>
          </p:nvSpPr>
          <p:spPr>
            <a:xfrm>
              <a:off x="1919821" y="3263462"/>
              <a:ext cx="331075" cy="331075"/>
            </a:xfrm>
            <a:prstGeom prst="ellipse">
              <a:avLst/>
            </a:prstGeom>
            <a:solidFill>
              <a:srgbClr val="B259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>
                <a:solidFill>
                  <a:srgbClr val="B259A5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7215816-F861-6757-62D1-93A6B3F7D5D6}"/>
                </a:ext>
              </a:extLst>
            </p:cNvPr>
            <p:cNvSpPr/>
            <p:nvPr/>
          </p:nvSpPr>
          <p:spPr>
            <a:xfrm>
              <a:off x="7053460" y="3281853"/>
              <a:ext cx="331075" cy="331075"/>
            </a:xfrm>
            <a:prstGeom prst="ellipse">
              <a:avLst/>
            </a:prstGeom>
            <a:solidFill>
              <a:srgbClr val="B259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>
                <a:solidFill>
                  <a:srgbClr val="B259A5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60A6F6-BF17-3FB3-6090-4FAE15DD51C0}"/>
                </a:ext>
              </a:extLst>
            </p:cNvPr>
            <p:cNvSpPr/>
            <p:nvPr/>
          </p:nvSpPr>
          <p:spPr>
            <a:xfrm>
              <a:off x="9644092" y="3263462"/>
              <a:ext cx="331075" cy="331075"/>
            </a:xfrm>
            <a:prstGeom prst="ellipse">
              <a:avLst/>
            </a:prstGeom>
            <a:solidFill>
              <a:srgbClr val="B259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>
                <a:solidFill>
                  <a:srgbClr val="B259A5"/>
                </a:solidFill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486D57E-FEB7-608B-0DE8-3E91F01BD4E2}"/>
                </a:ext>
              </a:extLst>
            </p:cNvPr>
            <p:cNvCxnSpPr>
              <a:stCxn id="15" idx="6"/>
            </p:cNvCxnSpPr>
            <p:nvPr/>
          </p:nvCxnSpPr>
          <p:spPr>
            <a:xfrm>
              <a:off x="2250896" y="3429000"/>
              <a:ext cx="2401281" cy="18390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F80760-F1A8-3685-896F-763C34EB9FAF}"/>
                </a:ext>
              </a:extLst>
            </p:cNvPr>
            <p:cNvCxnSpPr>
              <a:cxnSpLocks/>
              <a:stCxn id="14" idx="6"/>
              <a:endCxn id="16" idx="2"/>
            </p:cNvCxnSpPr>
            <p:nvPr/>
          </p:nvCxnSpPr>
          <p:spPr>
            <a:xfrm>
              <a:off x="4817715" y="3447391"/>
              <a:ext cx="2235745" cy="0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125139-FBEF-F3E3-8CE5-84623BA8077A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7384535" y="3447391"/>
              <a:ext cx="2425094" cy="0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11316C-8012-1660-AB39-BDD1B61B34B9}"/>
                </a:ext>
              </a:extLst>
            </p:cNvPr>
            <p:cNvSpPr txBox="1"/>
            <p:nvPr/>
          </p:nvSpPr>
          <p:spPr>
            <a:xfrm>
              <a:off x="1040953" y="3770585"/>
              <a:ext cx="2088809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u="none" strike="noStrike" dirty="0">
                  <a:solidFill>
                    <a:srgbClr val="B259A5"/>
                  </a:solidFill>
                  <a:effectLst/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Civilians</a:t>
              </a:r>
            </a:p>
            <a:p>
              <a:pPr algn="ctr"/>
              <a:endParaRPr lang="en-US" b="1" u="none" strike="noStrike" dirty="0">
                <a:solidFill>
                  <a:srgbClr val="231F2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  <a:p>
              <a:pPr algn="ctr"/>
              <a:r>
                <a:rPr lang="en-US" b="1" u="none" strike="noStrike" dirty="0">
                  <a:solidFill>
                    <a:srgbClr val="231F20"/>
                  </a:solidFill>
                  <a:effectLst/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Civilians affected by crisis provide their DNA and conditions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D56B01-4551-430D-B226-91728A5F415F}"/>
                </a:ext>
              </a:extLst>
            </p:cNvPr>
            <p:cNvSpPr txBox="1"/>
            <p:nvPr/>
          </p:nvSpPr>
          <p:spPr>
            <a:xfrm>
              <a:off x="3653807" y="899956"/>
              <a:ext cx="1996739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u="none" strike="noStrike" dirty="0">
                  <a:solidFill>
                    <a:srgbClr val="B259A5"/>
                  </a:solidFill>
                  <a:effectLst/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LLM + AI</a:t>
              </a:r>
            </a:p>
            <a:p>
              <a:pPr algn="ctr"/>
              <a:endParaRPr lang="en-US" dirty="0">
                <a:solidFill>
                  <a:srgbClr val="00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Takes in crisis conditions and outputs the list of disease that are likely to outbreak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EAF37A-8258-C2AC-DBA1-D560867E6865}"/>
                    </a:ext>
                  </a:extLst>
                </p:cNvPr>
                <p:cNvSpPr txBox="1"/>
                <p:nvPr/>
              </p:nvSpPr>
              <p:spPr>
                <a:xfrm>
                  <a:off x="6059973" y="3760075"/>
                  <a:ext cx="2318049" cy="21476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u="none" strike="noStrike" dirty="0">
                      <a:solidFill>
                        <a:srgbClr val="B259A5"/>
                      </a:solidFill>
                      <a:effectLst/>
                      <a:latin typeface="Lantinghei SC Heavy" panose="02000000000000000000" pitchFamily="2" charset="-122"/>
                      <a:ea typeface="Lantinghei SC Heavy" panose="02000000000000000000" pitchFamily="2" charset="-122"/>
                    </a:rPr>
                    <a:t>QC I</a:t>
                  </a:r>
                </a:p>
                <a:p>
                  <a:pPr algn="ctr"/>
                  <a:endParaRPr lang="en-US" b="0" i="0" u="none" strike="noStrike" dirty="0">
                    <a:solidFill>
                      <a:srgbClr val="000000"/>
                    </a:solidFill>
                    <a:effectLst/>
                    <a:latin typeface="LANTINGHEI SC DEMIBOLD" panose="02000000000000000000" pitchFamily="2" charset="-122"/>
                    <a:ea typeface="LANTINGHEI SC DEMIBOLD" panose="02000000000000000000" pitchFamily="2" charset="-122"/>
                  </a:endParaRPr>
                </a:p>
                <a:p>
                  <a:pPr algn="ctr"/>
                  <a:r>
                    <a:rPr lang="en-US" b="0" i="0" u="none" strike="noStrike" dirty="0">
                      <a:solidFill>
                        <a:srgbClr val="000000"/>
                      </a:solidFill>
                      <a:effectLst/>
                      <a:latin typeface="LANTINGHEI SC DEMIBOLD" panose="02000000000000000000" pitchFamily="2" charset="-122"/>
                      <a:ea typeface="LANTINGHEI SC DEMIBOLD" panose="02000000000000000000" pitchFamily="2" charset="-122"/>
                    </a:rPr>
                    <a:t>Takes in DNA and sequences entire genome in </a:t>
                  </a:r>
                  <a14:m>
                    <m:oMath xmlns:m="http://schemas.openxmlformats.org/officeDocument/2006/math"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LANTINGHEI SC DEMIBOLD" panose="02000000000000000000" pitchFamily="2" charset="-122"/>
                        </a:rPr>
                        <m:t>𝑂</m:t>
                      </m:r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LANTINGHEI SC DEMIBOLD" panose="02000000000000000000" pitchFamily="2" charset="-122"/>
                        </a:rPr>
                        <m:t>(</m:t>
                      </m:r>
                      <m:f>
                        <m:fPr>
                          <m:ctrlP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LANTINGHEI SC DEMIBOLD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LANTINGHEI SC DEMIBOLD" panose="02000000000000000000" pitchFamily="2" charset="-122"/>
                            </a:rPr>
                            <m:t>𝑁</m:t>
                          </m:r>
                        </m:num>
                        <m:den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LANTINGHEI SC DEMIBOLD" panose="02000000000000000000" pitchFamily="2" charset="-122"/>
                            </a:rPr>
                            <m:t>𝑚</m:t>
                          </m:r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LANTINGHEI SC DEMIBOLD" panose="02000000000000000000" pitchFamily="2" charset="-122"/>
                        </a:rPr>
                        <m:t>)</m:t>
                      </m:r>
                    </m:oMath>
                  </a14:m>
                  <a:endParaRPr lang="en-US" b="0" i="0" u="none" strike="noStrike" dirty="0">
                    <a:solidFill>
                      <a:srgbClr val="000000"/>
                    </a:solidFill>
                    <a:effectLst/>
                    <a:latin typeface="LANTINGHEI SC DEMIBOLD" panose="02000000000000000000" pitchFamily="2" charset="-122"/>
                    <a:ea typeface="LANTINGHEI SC DEMIBOLD" panose="02000000000000000000" pitchFamily="2" charset="-122"/>
                  </a:endParaRPr>
                </a:p>
                <a:p>
                  <a:pPr algn="ctr"/>
                  <a:r>
                    <a:rPr lang="en-US" b="0" i="0" u="none" strike="noStrike" dirty="0">
                      <a:solidFill>
                        <a:srgbClr val="000000"/>
                      </a:solidFill>
                      <a:effectLst/>
                      <a:latin typeface="LANTINGHEI SC DEMIBOLD" panose="02000000000000000000" pitchFamily="2" charset="-122"/>
                      <a:ea typeface="LANTINGHEI SC DEMIBOLD" panose="02000000000000000000" pitchFamily="2" charset="-122"/>
                    </a:rPr>
                    <a:t> time</a:t>
                  </a:r>
                  <a:endParaRPr lang="en-AE" dirty="0">
                    <a:latin typeface="LANTINGHEI SC DEMIBOLD" panose="02000000000000000000" pitchFamily="2" charset="-122"/>
                    <a:ea typeface="LANTINGHEI SC DEMIBOLD" panose="02000000000000000000" pitchFamily="2" charset="-122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5EAF37A-8258-C2AC-DBA1-D560867E6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973" y="3760075"/>
                  <a:ext cx="2318049" cy="2147639"/>
                </a:xfrm>
                <a:prstGeom prst="rect">
                  <a:avLst/>
                </a:prstGeom>
                <a:blipFill>
                  <a:blip r:embed="rId11"/>
                  <a:stretch>
                    <a:fillRect t="-1176" b="-3529"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3A7C3B-AFD1-A2F3-0DBD-BB4DFB71CB93}"/>
                </a:ext>
              </a:extLst>
            </p:cNvPr>
            <p:cNvSpPr txBox="1"/>
            <p:nvPr/>
          </p:nvSpPr>
          <p:spPr>
            <a:xfrm>
              <a:off x="8936677" y="1176955"/>
              <a:ext cx="1745903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u="none" strike="noStrike" dirty="0">
                  <a:solidFill>
                    <a:srgbClr val="B259A5"/>
                  </a:solidFill>
                  <a:effectLst/>
                  <a:latin typeface="Lantinghei SC Heavy" panose="02000000000000000000" pitchFamily="2" charset="-122"/>
                  <a:ea typeface="Lantinghei SC Heavy" panose="02000000000000000000" pitchFamily="2" charset="-122"/>
                </a:rPr>
                <a:t>QC II</a:t>
              </a:r>
            </a:p>
            <a:p>
              <a:pPr algn="ctr"/>
              <a:endParaRPr lang="en-US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  <a:p>
              <a:pPr algn="ctr"/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Efficiently finds genetic predispositio</a:t>
              </a:r>
              <a:r>
                <a:rPr lang="en-US" b="0" i="1" u="none" strike="noStrike" dirty="0">
                  <a:solidFill>
                    <a:srgbClr val="000000"/>
                  </a:solidFill>
                  <a:effectLst/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n</a:t>
              </a:r>
              <a:r>
                <a:rPr lang="en-US" b="0" i="0" u="none" strike="noStrike" dirty="0">
                  <a:solidFill>
                    <a:srgbClr val="000000"/>
                  </a:solidFill>
                  <a:effectLst/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 in a given sequence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2FA9B37-033A-3FED-652A-2E615676BF15}"/>
              </a:ext>
            </a:extLst>
          </p:cNvPr>
          <p:cNvSpPr txBox="1"/>
          <p:nvPr/>
        </p:nvSpPr>
        <p:spPr>
          <a:xfrm>
            <a:off x="-190500" y="296939"/>
            <a:ext cx="12573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ALFINIQ PROJECT WORKFLOW</a:t>
            </a:r>
            <a:endParaRPr lang="en-AE" sz="4500" b="1" dirty="0">
              <a:solidFill>
                <a:srgbClr val="FF3131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39" name="Oval Callout 38">
            <a:extLst>
              <a:ext uri="{FF2B5EF4-FFF2-40B4-BE49-F238E27FC236}">
                <a16:creationId xmlns:a16="http://schemas.microsoft.com/office/drawing/2014/main" id="{488EE563-1999-AB69-4E89-05F559FC8B03}"/>
              </a:ext>
            </a:extLst>
          </p:cNvPr>
          <p:cNvSpPr/>
          <p:nvPr/>
        </p:nvSpPr>
        <p:spPr>
          <a:xfrm>
            <a:off x="119270" y="1478649"/>
            <a:ext cx="1499152" cy="1739383"/>
          </a:xfrm>
          <a:prstGeom prst="wedgeEllipseCallout">
            <a:avLst>
              <a:gd name="adj1" fmla="val 66774"/>
              <a:gd name="adj2" fmla="val 2933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FF313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336B38C-7257-24C8-384B-D94FD95B1614}"/>
              </a:ext>
            </a:extLst>
          </p:cNvPr>
          <p:cNvSpPr txBox="1"/>
          <p:nvPr/>
        </p:nvSpPr>
        <p:spPr>
          <a:xfrm>
            <a:off x="280126" y="1887763"/>
            <a:ext cx="13382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Displacement</a:t>
            </a:r>
          </a:p>
          <a:p>
            <a:pPr algn="l"/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Chemical Weapons</a:t>
            </a:r>
          </a:p>
          <a:p>
            <a:pPr algn="l"/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Food Shortage</a:t>
            </a:r>
          </a:p>
          <a:p>
            <a:pPr algn="l"/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Poor Sanitary Conditions</a:t>
            </a:r>
          </a:p>
        </p:txBody>
      </p:sp>
    </p:spTree>
    <p:extLst>
      <p:ext uri="{BB962C8B-B14F-4D97-AF65-F5344CB8AC3E}">
        <p14:creationId xmlns:p14="http://schemas.microsoft.com/office/powerpoint/2010/main" val="251423742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DB3E63-F85D-2F48-0AA4-4A1866E37F07}"/>
              </a:ext>
            </a:extLst>
          </p:cNvPr>
          <p:cNvSpPr txBox="1"/>
          <p:nvPr/>
        </p:nvSpPr>
        <p:spPr>
          <a:xfrm>
            <a:off x="0" y="651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none" strike="noStrike" dirty="0">
                <a:solidFill>
                  <a:srgbClr val="B259A5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LLM + AI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EEC4E9-5893-176D-06A4-E48CA7564EEC}"/>
              </a:ext>
            </a:extLst>
          </p:cNvPr>
          <p:cNvGrpSpPr/>
          <p:nvPr/>
        </p:nvGrpSpPr>
        <p:grpSpPr>
          <a:xfrm>
            <a:off x="584489" y="1886188"/>
            <a:ext cx="6686581" cy="4113923"/>
            <a:chOff x="436114" y="1516856"/>
            <a:chExt cx="8077200" cy="4585494"/>
          </a:xfrm>
        </p:grpSpPr>
        <p:pic>
          <p:nvPicPr>
            <p:cNvPr id="7" name="Picture 6" descr="A black background with pink and purple dots&#10;&#10;Description automatically generated">
              <a:extLst>
                <a:ext uri="{FF2B5EF4-FFF2-40B4-BE49-F238E27FC236}">
                  <a16:creationId xmlns:a16="http://schemas.microsoft.com/office/drawing/2014/main" id="{CE824259-E30E-9184-7DE4-B044684F7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228" y="1992868"/>
              <a:ext cx="5223772" cy="37401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AC5DA-285B-BCE4-A350-1568C93D904A}"/>
                </a:ext>
              </a:extLst>
            </p:cNvPr>
            <p:cNvSpPr txBox="1"/>
            <p:nvPr/>
          </p:nvSpPr>
          <p:spPr>
            <a:xfrm>
              <a:off x="436114" y="151685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u="none" strike="noStrike" dirty="0">
                  <a:solidFill>
                    <a:srgbClr val="B259A5"/>
                  </a:solidFill>
                  <a:effectLst/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Bootstrapping</a:t>
              </a:r>
              <a:endParaRPr lang="en-US" u="none" strike="noStrike" dirty="0">
                <a:solidFill>
                  <a:srgbClr val="B259A5"/>
                </a:solidFill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62BB9-F320-E036-C673-D7338D66135E}"/>
                </a:ext>
              </a:extLst>
            </p:cNvPr>
            <p:cNvSpPr txBox="1"/>
            <p:nvPr/>
          </p:nvSpPr>
          <p:spPr>
            <a:xfrm>
              <a:off x="2417314" y="573301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u="none" strike="noStrike" dirty="0">
                  <a:solidFill>
                    <a:srgbClr val="B259A5"/>
                  </a:solidFill>
                  <a:effectLst/>
                  <a:latin typeface="Lantinghei SC Extralight" panose="02000000000000000000" pitchFamily="2" charset="-122"/>
                  <a:ea typeface="Lantinghei SC Extralight" panose="02000000000000000000" pitchFamily="2" charset="-122"/>
                </a:rPr>
                <a:t>Aggregation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8C13A7-FB92-FE09-3D05-DE2D3136F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84073"/>
              </p:ext>
            </p:extLst>
          </p:nvPr>
        </p:nvGraphicFramePr>
        <p:xfrm>
          <a:off x="6922067" y="2252684"/>
          <a:ext cx="4775508" cy="3416077"/>
        </p:xfrm>
        <a:graphic>
          <a:graphicData uri="http://schemas.openxmlformats.org/drawingml/2006/table">
            <a:tbl>
              <a:tblPr/>
              <a:tblGrid>
                <a:gridCol w="1591836">
                  <a:extLst>
                    <a:ext uri="{9D8B030D-6E8A-4147-A177-3AD203B41FA5}">
                      <a16:colId xmlns:a16="http://schemas.microsoft.com/office/drawing/2014/main" val="377523640"/>
                    </a:ext>
                  </a:extLst>
                </a:gridCol>
                <a:gridCol w="1591836">
                  <a:extLst>
                    <a:ext uri="{9D8B030D-6E8A-4147-A177-3AD203B41FA5}">
                      <a16:colId xmlns:a16="http://schemas.microsoft.com/office/drawing/2014/main" val="1904699397"/>
                    </a:ext>
                  </a:extLst>
                </a:gridCol>
                <a:gridCol w="1591836">
                  <a:extLst>
                    <a:ext uri="{9D8B030D-6E8A-4147-A177-3AD203B41FA5}">
                      <a16:colId xmlns:a16="http://schemas.microsoft.com/office/drawing/2014/main" val="2272747442"/>
                    </a:ext>
                  </a:extLst>
                </a:gridCol>
              </a:tblGrid>
              <a:tr h="752964">
                <a:tc>
                  <a:txBody>
                    <a:bodyPr/>
                    <a:lstStyle/>
                    <a:p>
                      <a:pPr algn="ctr"/>
                      <a:endParaRPr lang="en-US" sz="900" b="1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Precision</a:t>
                      </a:r>
                      <a:endParaRPr lang="en-US" sz="90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Recall</a:t>
                      </a:r>
                      <a:endParaRPr lang="en-US" sz="90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040964"/>
                  </a:ext>
                </a:extLst>
              </a:tr>
              <a:tr h="467630">
                <a:tc>
                  <a:txBody>
                    <a:bodyPr/>
                    <a:lstStyle/>
                    <a:p>
                      <a:pPr algn="ctr"/>
                      <a:r>
                        <a:rPr lang="en-AE" sz="900" b="1" dirty="0">
                          <a:effectLst/>
                        </a:rPr>
                        <a:t>Class 1</a:t>
                      </a: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0.927</a:t>
                      </a:r>
                      <a:endParaRPr lang="en-AE" sz="900" b="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0.942</a:t>
                      </a:r>
                      <a:endParaRPr lang="en-AE" sz="90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152404"/>
                  </a:ext>
                </a:extLst>
              </a:tr>
              <a:tr h="467630">
                <a:tc>
                  <a:txBody>
                    <a:bodyPr/>
                    <a:lstStyle/>
                    <a:p>
                      <a:pPr algn="ctr"/>
                      <a:r>
                        <a:rPr lang="en-AE" sz="900" b="1" dirty="0">
                          <a:effectLst/>
                        </a:rPr>
                        <a:t>Class 2</a:t>
                      </a: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0.926</a:t>
                      </a:r>
                      <a:endParaRPr lang="en-AE" sz="900" b="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0.955</a:t>
                      </a:r>
                      <a:endParaRPr lang="en-AE" sz="90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451476"/>
                  </a:ext>
                </a:extLst>
              </a:tr>
              <a:tr h="467630">
                <a:tc>
                  <a:txBody>
                    <a:bodyPr/>
                    <a:lstStyle/>
                    <a:p>
                      <a:pPr algn="ctr"/>
                      <a:r>
                        <a:rPr lang="en-AE" sz="900" b="1" dirty="0">
                          <a:effectLst/>
                        </a:rPr>
                        <a:t>Class 3</a:t>
                      </a: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0.936</a:t>
                      </a:r>
                      <a:endParaRPr lang="en-AE" sz="900" b="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0.880</a:t>
                      </a:r>
                      <a:endParaRPr lang="en-AE" sz="90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1285450"/>
                  </a:ext>
                </a:extLst>
              </a:tr>
              <a:tr h="467630">
                <a:tc>
                  <a:txBody>
                    <a:bodyPr/>
                    <a:lstStyle/>
                    <a:p>
                      <a:pPr algn="ctr"/>
                      <a:r>
                        <a:rPr lang="en-AE" sz="900" b="1" dirty="0">
                          <a:effectLst/>
                        </a:rPr>
                        <a:t>Class 4</a:t>
                      </a: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0.889</a:t>
                      </a:r>
                      <a:endParaRPr lang="en-AE" sz="900" b="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0.927</a:t>
                      </a:r>
                      <a:endParaRPr lang="en-AE" sz="90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530289"/>
                  </a:ext>
                </a:extLst>
              </a:tr>
              <a:tr h="467630">
                <a:tc>
                  <a:txBody>
                    <a:bodyPr/>
                    <a:lstStyle/>
                    <a:p>
                      <a:pPr algn="ctr"/>
                      <a:r>
                        <a:rPr lang="en-AE" sz="900" b="1" dirty="0">
                          <a:effectLst/>
                        </a:rPr>
                        <a:t>Class 5</a:t>
                      </a: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</a:t>
                      </a:r>
                      <a:endParaRPr lang="en-AE" sz="900" b="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0.902</a:t>
                      </a:r>
                      <a:endParaRPr lang="en-AE" sz="90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580667"/>
                  </a:ext>
                </a:extLst>
              </a:tr>
              <a:tr h="324963">
                <a:tc>
                  <a:txBody>
                    <a:bodyPr/>
                    <a:lstStyle/>
                    <a:p>
                      <a:pPr algn="ctr"/>
                      <a:r>
                        <a:rPr lang="en-AE" sz="900" b="1" dirty="0">
                          <a:effectLst/>
                        </a:rPr>
                        <a:t>Accuracy</a:t>
                      </a: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b="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0.920</a:t>
                      </a:r>
                      <a:endParaRPr lang="en-AE" sz="900" b="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9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0.901</a:t>
                      </a:r>
                      <a:endParaRPr lang="en-AE" sz="900" dirty="0">
                        <a:effectLst/>
                      </a:endParaRPr>
                    </a:p>
                  </a:txBody>
                  <a:tcPr marL="19815" marR="19815" marT="19815" marB="1981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27601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739EAB3-1ECD-8E98-E6EC-197F791A7343}"/>
              </a:ext>
            </a:extLst>
          </p:cNvPr>
          <p:cNvSpPr txBox="1"/>
          <p:nvPr/>
        </p:nvSpPr>
        <p:spPr>
          <a:xfrm>
            <a:off x="1093694" y="154192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01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5D117-B2BC-BB9F-4854-46B150105A19}"/>
              </a:ext>
            </a:extLst>
          </p:cNvPr>
          <p:cNvSpPr txBox="1"/>
          <p:nvPr/>
        </p:nvSpPr>
        <p:spPr>
          <a:xfrm>
            <a:off x="6883292" y="1541929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02 Disease Prediction </a:t>
            </a:r>
          </a:p>
        </p:txBody>
      </p:sp>
      <p:pic>
        <p:nvPicPr>
          <p:cNvPr id="16" name="Picture 15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FB24507E-DF98-E36C-002E-5E75C8EB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44255">
            <a:off x="-3123884" y="3363836"/>
            <a:ext cx="7236619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2DD6CB-193D-FAC7-68D0-4ED3297188E7}"/>
              </a:ext>
            </a:extLst>
          </p:cNvPr>
          <p:cNvSpPr txBox="1"/>
          <p:nvPr/>
        </p:nvSpPr>
        <p:spPr>
          <a:xfrm>
            <a:off x="910046" y="217800"/>
            <a:ext cx="103719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Random Forest for Disease</a:t>
            </a:r>
            <a:br>
              <a:rPr lang="en-US" sz="4000" b="1" dirty="0">
                <a:latin typeface="Lantinghei SC Heavy" panose="02000000000000000000" pitchFamily="2" charset="-122"/>
                <a:ea typeface="Lantinghei SC Heavy" panose="02000000000000000000" pitchFamily="2" charset="-122"/>
              </a:rPr>
            </a:br>
            <a:r>
              <a:rPr lang="en-US" sz="40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Prediction</a:t>
            </a:r>
            <a:endParaRPr lang="en-AE" sz="40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pic>
        <p:nvPicPr>
          <p:cNvPr id="20" name="Picture 19" descr="A pink ball in the dark&#10;&#10;Description automatically generated">
            <a:extLst>
              <a:ext uri="{FF2B5EF4-FFF2-40B4-BE49-F238E27FC236}">
                <a16:creationId xmlns:a16="http://schemas.microsoft.com/office/drawing/2014/main" id="{ACAA8A99-ABA6-7BD9-2A4F-88AFD029A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224" y="-3429000"/>
            <a:ext cx="7236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749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FB24507E-DF98-E36C-002E-5E75C8EB4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42392">
            <a:off x="-12571135" y="-1678384"/>
            <a:ext cx="21716678" cy="20580464"/>
          </a:xfrm>
          <a:prstGeom prst="rect">
            <a:avLst/>
          </a:prstGeom>
        </p:spPr>
      </p:pic>
      <p:pic>
        <p:nvPicPr>
          <p:cNvPr id="17" name="Picture 16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D374BFB2-28C6-02D0-10AD-7B75FE70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6695">
            <a:off x="5153507" y="-10713367"/>
            <a:ext cx="17207909" cy="16307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DB3E63-F85D-2F48-0AA4-4A1866E37F07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none" strike="noStrike" dirty="0">
                <a:solidFill>
                  <a:srgbClr val="B259A5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QC 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39EAB3-1ECD-8E98-E6EC-197F791A7343}"/>
              </a:ext>
            </a:extLst>
          </p:cNvPr>
          <p:cNvSpPr txBox="1"/>
          <p:nvPr/>
        </p:nvSpPr>
        <p:spPr>
          <a:xfrm>
            <a:off x="1093694" y="154192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2DD6CB-193D-FAC7-68D0-4ED3297188E7}"/>
              </a:ext>
            </a:extLst>
          </p:cNvPr>
          <p:cNvSpPr txBox="1"/>
          <p:nvPr/>
        </p:nvSpPr>
        <p:spPr>
          <a:xfrm>
            <a:off x="910046" y="2056"/>
            <a:ext cx="103719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Quantum Accelerated Genome Sequencing</a:t>
            </a:r>
            <a:endParaRPr lang="en-AE" sz="40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72AFE-8825-35EF-BB33-49C190DD2509}"/>
              </a:ext>
            </a:extLst>
          </p:cNvPr>
          <p:cNvSpPr/>
          <p:nvPr/>
        </p:nvSpPr>
        <p:spPr>
          <a:xfrm>
            <a:off x="1093694" y="2377457"/>
            <a:ext cx="2299063" cy="3099658"/>
          </a:xfrm>
          <a:prstGeom prst="roundRect">
            <a:avLst/>
          </a:prstGeom>
          <a:solidFill>
            <a:srgbClr val="FFF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Classical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reference-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guided DNA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sequence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alignment scales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i="0" u="none" strike="noStrike" dirty="0">
                <a:solidFill>
                  <a:srgbClr val="B244A2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linearly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.</a:t>
            </a:r>
            <a:endParaRPr lang="en-AE" sz="16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C500E-FFEE-71D7-3713-D7015B153C8E}"/>
              </a:ext>
            </a:extLst>
          </p:cNvPr>
          <p:cNvSpPr txBox="1"/>
          <p:nvPr/>
        </p:nvSpPr>
        <p:spPr>
          <a:xfrm>
            <a:off x="1218889" y="244178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01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7AE7A7-D646-4304-FA3B-9F8F5A0B0C47}"/>
              </a:ext>
            </a:extLst>
          </p:cNvPr>
          <p:cNvSpPr/>
          <p:nvPr/>
        </p:nvSpPr>
        <p:spPr>
          <a:xfrm>
            <a:off x="3765751" y="2377457"/>
            <a:ext cx="5033494" cy="3099658"/>
          </a:xfrm>
          <a:prstGeom prst="roundRect">
            <a:avLst/>
          </a:prstGeom>
          <a:solidFill>
            <a:srgbClr val="FFF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ctr"/>
            <a:endParaRPr lang="en-US" sz="1600" b="0" i="0" u="none" strike="noStrike" dirty="0">
              <a:solidFill>
                <a:srgbClr val="000000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Instead, encode reference + test in qubits.</a:t>
            </a:r>
            <a:endParaRPr lang="en-AE" sz="16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89BDA-863F-5F4B-EC83-ED8BEE55999D}"/>
              </a:ext>
            </a:extLst>
          </p:cNvPr>
          <p:cNvSpPr txBox="1"/>
          <p:nvPr/>
        </p:nvSpPr>
        <p:spPr>
          <a:xfrm>
            <a:off x="3943165" y="24417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17248D-703D-76D7-C5AE-2E3A24436738}"/>
              </a:ext>
            </a:extLst>
          </p:cNvPr>
          <p:cNvSpPr/>
          <p:nvPr/>
        </p:nvSpPr>
        <p:spPr>
          <a:xfrm>
            <a:off x="9142153" y="2377457"/>
            <a:ext cx="2299063" cy="3099658"/>
          </a:xfrm>
          <a:prstGeom prst="roundRect">
            <a:avLst/>
          </a:prstGeom>
          <a:solidFill>
            <a:srgbClr val="FFF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Quantum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algorithm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provides</a:t>
            </a:r>
            <a:r>
              <a:rPr lang="en-US" sz="1600" b="1" i="0" u="none" strike="noStrike" dirty="0">
                <a:solidFill>
                  <a:srgbClr val="00BF63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1/n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i="0" u="none" strike="noStrike" dirty="0">
                <a:solidFill>
                  <a:srgbClr val="00BF63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speedup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for the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size of the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genome.</a:t>
            </a:r>
            <a:endParaRPr lang="en-AE" sz="16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72837-6679-BBFA-1153-D9BFD105E380}"/>
              </a:ext>
            </a:extLst>
          </p:cNvPr>
          <p:cNvSpPr txBox="1"/>
          <p:nvPr/>
        </p:nvSpPr>
        <p:spPr>
          <a:xfrm>
            <a:off x="9281152" y="244178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03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F1875-8C8B-42DA-36EC-A0E42D49D80C}"/>
              </a:ext>
            </a:extLst>
          </p:cNvPr>
          <p:cNvSpPr txBox="1"/>
          <p:nvPr/>
        </p:nvSpPr>
        <p:spPr>
          <a:xfrm>
            <a:off x="210308" y="6376967"/>
            <a:ext cx="11101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 err="1">
                <a:effectLst/>
                <a:ea typeface="LANTINGHEI SC DEMIBOLD" panose="02000000000000000000" pitchFamily="2" charset="-122"/>
              </a:rPr>
              <a:t>Varsamis</a:t>
            </a: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, G. D., </a:t>
            </a:r>
            <a:r>
              <a:rPr lang="en-US" sz="1000" b="0" i="0" u="none" strike="noStrike" dirty="0" err="1">
                <a:effectLst/>
                <a:ea typeface="LANTINGHEI SC DEMIBOLD" panose="02000000000000000000" pitchFamily="2" charset="-122"/>
              </a:rPr>
              <a:t>Karafyllidis</a:t>
            </a: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, I. G., </a:t>
            </a:r>
            <a:r>
              <a:rPr lang="en-US" sz="1000" b="0" i="0" u="none" strike="noStrike" dirty="0" err="1">
                <a:effectLst/>
                <a:ea typeface="LANTINGHEI SC DEMIBOLD" panose="02000000000000000000" pitchFamily="2" charset="-122"/>
              </a:rPr>
              <a:t>Gilkes</a:t>
            </a: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, K. M., </a:t>
            </a:r>
            <a:r>
              <a:rPr lang="en-US" sz="1000" b="0" i="0" u="none" strike="noStrike" dirty="0" err="1">
                <a:effectLst/>
                <a:ea typeface="LANTINGHEI SC DEMIBOLD" panose="02000000000000000000" pitchFamily="2" charset="-122"/>
              </a:rPr>
              <a:t>Arranz</a:t>
            </a: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, U., Martin-Cuevas, R., Calleja, G., ... &amp; Wong, J. (2023). Quantum gate algorithm for reference-guided DNA sequence alignment. Computational</a:t>
            </a:r>
            <a:br>
              <a:rPr lang="en-US" sz="1000" dirty="0">
                <a:ea typeface="LANTINGHEI SC DEMIBOLD" panose="02000000000000000000" pitchFamily="2" charset="-122"/>
              </a:rPr>
            </a:b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Biology and Chemistry, 107, 107959.</a:t>
            </a:r>
            <a:endParaRPr lang="en-AE" sz="1000" dirty="0">
              <a:ea typeface="LANTINGHEI SC DEMI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38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FB24507E-DF98-E36C-002E-5E75C8EB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12813">
            <a:off x="-12571135" y="-763984"/>
            <a:ext cx="21716678" cy="20580464"/>
          </a:xfrm>
          <a:prstGeom prst="rect">
            <a:avLst/>
          </a:prstGeom>
        </p:spPr>
      </p:pic>
      <p:pic>
        <p:nvPicPr>
          <p:cNvPr id="17" name="Picture 16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D374BFB2-28C6-02D0-10AD-7B75FE709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842143">
            <a:off x="4539179" y="-10461574"/>
            <a:ext cx="17207909" cy="16307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DB3E63-F85D-2F48-0AA4-4A1866E37F07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none" strike="noStrike" dirty="0">
                <a:solidFill>
                  <a:srgbClr val="B259A5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QC 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39EAB3-1ECD-8E98-E6EC-197F791A7343}"/>
              </a:ext>
            </a:extLst>
          </p:cNvPr>
          <p:cNvSpPr txBox="1"/>
          <p:nvPr/>
        </p:nvSpPr>
        <p:spPr>
          <a:xfrm>
            <a:off x="1093694" y="154192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2DD6CB-193D-FAC7-68D0-4ED3297188E7}"/>
              </a:ext>
            </a:extLst>
          </p:cNvPr>
          <p:cNvSpPr txBox="1"/>
          <p:nvPr/>
        </p:nvSpPr>
        <p:spPr>
          <a:xfrm>
            <a:off x="910046" y="2056"/>
            <a:ext cx="103719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Quantum Enhanced Pattern Matching</a:t>
            </a:r>
            <a:endParaRPr lang="en-AE" sz="40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6372AFE-8825-35EF-BB33-49C190DD2509}"/>
              </a:ext>
            </a:extLst>
          </p:cNvPr>
          <p:cNvSpPr/>
          <p:nvPr/>
        </p:nvSpPr>
        <p:spPr>
          <a:xfrm>
            <a:off x="1093694" y="2377457"/>
            <a:ext cx="2299063" cy="3099658"/>
          </a:xfrm>
          <a:prstGeom prst="roundRect">
            <a:avLst/>
          </a:prstGeom>
          <a:solidFill>
            <a:srgbClr val="FFF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sz="1600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Classical pattern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matching in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genomics is a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i="0" u="none" strike="noStrike" dirty="0">
                <a:solidFill>
                  <a:srgbClr val="B244A2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computationally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i="0" u="none" strike="noStrike" dirty="0">
                <a:solidFill>
                  <a:srgbClr val="B244A2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intensive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process.</a:t>
            </a:r>
            <a:endParaRPr lang="en-AE" sz="16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C500E-FFEE-71D7-3713-D7015B153C8E}"/>
              </a:ext>
            </a:extLst>
          </p:cNvPr>
          <p:cNvSpPr txBox="1"/>
          <p:nvPr/>
        </p:nvSpPr>
        <p:spPr>
          <a:xfrm>
            <a:off x="1218889" y="2441781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01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7AE7A7-D646-4304-FA3B-9F8F5A0B0C47}"/>
              </a:ext>
            </a:extLst>
          </p:cNvPr>
          <p:cNvSpPr/>
          <p:nvPr/>
        </p:nvSpPr>
        <p:spPr>
          <a:xfrm>
            <a:off x="3765751" y="2377457"/>
            <a:ext cx="5033494" cy="3099658"/>
          </a:xfrm>
          <a:prstGeom prst="roundRect">
            <a:avLst/>
          </a:prstGeom>
          <a:solidFill>
            <a:srgbClr val="FFF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en-US" sz="1600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Instead, utilize specialized Grover search,</a:t>
            </a:r>
            <a:br>
              <a:rPr lang="en-US" sz="16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optimized for bioinformatics.</a:t>
            </a:r>
            <a:endParaRPr lang="en-AE" sz="16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589BDA-863F-5F4B-EC83-ED8BEE55999D}"/>
              </a:ext>
            </a:extLst>
          </p:cNvPr>
          <p:cNvSpPr txBox="1"/>
          <p:nvPr/>
        </p:nvSpPr>
        <p:spPr>
          <a:xfrm>
            <a:off x="3943165" y="244178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17248D-703D-76D7-C5AE-2E3A24436738}"/>
              </a:ext>
            </a:extLst>
          </p:cNvPr>
          <p:cNvSpPr/>
          <p:nvPr/>
        </p:nvSpPr>
        <p:spPr>
          <a:xfrm>
            <a:off x="9142153" y="2377457"/>
            <a:ext cx="2299063" cy="3099658"/>
          </a:xfrm>
          <a:prstGeom prst="roundRect">
            <a:avLst/>
          </a:prstGeom>
          <a:solidFill>
            <a:srgbClr val="FFF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600" dirty="0">
              <a:solidFill>
                <a:srgbClr val="000000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endParaRPr lang="en-US" sz="1600" b="0" i="0" u="none" strike="noStrike" dirty="0">
              <a:solidFill>
                <a:srgbClr val="000000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Quantum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algorithm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provides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i="0" u="none" strike="noStrike" dirty="0">
                <a:solidFill>
                  <a:srgbClr val="00BF63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quadratic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i="0" u="none" strike="noStrike" dirty="0">
                <a:solidFill>
                  <a:srgbClr val="00BF63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speedup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for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genome search.</a:t>
            </a:r>
            <a:endParaRPr lang="en-AE" sz="16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E72837-6679-BBFA-1153-D9BFD105E380}"/>
              </a:ext>
            </a:extLst>
          </p:cNvPr>
          <p:cNvSpPr txBox="1"/>
          <p:nvPr/>
        </p:nvSpPr>
        <p:spPr>
          <a:xfrm>
            <a:off x="9281152" y="244178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03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AF1875-8C8B-42DA-36EC-A0E42D49D80C}"/>
              </a:ext>
            </a:extLst>
          </p:cNvPr>
          <p:cNvSpPr txBox="1"/>
          <p:nvPr/>
        </p:nvSpPr>
        <p:spPr>
          <a:xfrm>
            <a:off x="210308" y="6376967"/>
            <a:ext cx="11101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u="none" strike="noStrike" dirty="0" err="1">
                <a:effectLst/>
                <a:ea typeface="LANTINGHEI SC DEMIBOLD" panose="02000000000000000000" pitchFamily="2" charset="-122"/>
              </a:rPr>
              <a:t>Varsamis</a:t>
            </a: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, G. D., </a:t>
            </a:r>
            <a:r>
              <a:rPr lang="en-US" sz="1000" b="0" i="0" u="none" strike="noStrike" dirty="0" err="1">
                <a:effectLst/>
                <a:ea typeface="LANTINGHEI SC DEMIBOLD" panose="02000000000000000000" pitchFamily="2" charset="-122"/>
              </a:rPr>
              <a:t>Karafyllidis</a:t>
            </a: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, I. G., </a:t>
            </a:r>
            <a:r>
              <a:rPr lang="en-US" sz="1000" b="0" i="0" u="none" strike="noStrike" dirty="0" err="1">
                <a:effectLst/>
                <a:ea typeface="LANTINGHEI SC DEMIBOLD" panose="02000000000000000000" pitchFamily="2" charset="-122"/>
              </a:rPr>
              <a:t>Gilkes</a:t>
            </a: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, K. M., </a:t>
            </a:r>
            <a:r>
              <a:rPr lang="en-US" sz="1000" b="0" i="0" u="none" strike="noStrike" dirty="0" err="1">
                <a:effectLst/>
                <a:ea typeface="LANTINGHEI SC DEMIBOLD" panose="02000000000000000000" pitchFamily="2" charset="-122"/>
              </a:rPr>
              <a:t>Arranz</a:t>
            </a: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, U., Martin-Cuevas, R., Calleja, G., ... &amp; Wong, J. (2023). Quantum gate algorithm for reference-guided DNA sequence alignment. Computational</a:t>
            </a:r>
            <a:br>
              <a:rPr lang="en-US" sz="1000" dirty="0">
                <a:ea typeface="LANTINGHEI SC DEMIBOLD" panose="02000000000000000000" pitchFamily="2" charset="-122"/>
              </a:rPr>
            </a:br>
            <a:r>
              <a:rPr lang="en-US" sz="1000" b="0" i="0" u="none" strike="noStrike" dirty="0">
                <a:effectLst/>
                <a:ea typeface="LANTINGHEI SC DEMIBOLD" panose="02000000000000000000" pitchFamily="2" charset="-122"/>
              </a:rPr>
              <a:t>Biology and Chemistry, 107, 107959.</a:t>
            </a:r>
            <a:endParaRPr lang="en-AE" sz="1000" dirty="0">
              <a:ea typeface="LANTINGHEI SC DEMI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152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739EAB3-1ECD-8E98-E6EC-197F791A7343}"/>
              </a:ext>
            </a:extLst>
          </p:cNvPr>
          <p:cNvSpPr txBox="1"/>
          <p:nvPr/>
        </p:nvSpPr>
        <p:spPr>
          <a:xfrm>
            <a:off x="1093694" y="154192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2DD6CB-193D-FAC7-68D0-4ED3297188E7}"/>
              </a:ext>
            </a:extLst>
          </p:cNvPr>
          <p:cNvSpPr txBox="1"/>
          <p:nvPr/>
        </p:nvSpPr>
        <p:spPr>
          <a:xfrm>
            <a:off x="910046" y="217800"/>
            <a:ext cx="1037190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Data Privacy</a:t>
            </a:r>
            <a:endParaRPr lang="en-AE" sz="40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1A3B2D1-9A92-2551-B233-415C4E506D46}"/>
              </a:ext>
            </a:extLst>
          </p:cNvPr>
          <p:cNvSpPr/>
          <p:nvPr/>
        </p:nvSpPr>
        <p:spPr>
          <a:xfrm>
            <a:off x="1093694" y="2377457"/>
            <a:ext cx="4374045" cy="3099658"/>
          </a:xfrm>
          <a:prstGeom prst="roundRect">
            <a:avLst/>
          </a:prstGeom>
          <a:solidFill>
            <a:srgbClr val="FFF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Companies MUST integrate </a:t>
            </a: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Post-</a:t>
            </a:r>
            <a:br>
              <a:rPr lang="en-US" sz="16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</a:b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Quantum Cryptography (PQC).</a:t>
            </a:r>
          </a:p>
          <a:p>
            <a:pPr algn="ctr"/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endParaRPr lang="en-US" sz="1600" b="0" i="0" u="none" strike="noStrike" dirty="0">
              <a:solidFill>
                <a:srgbClr val="000000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algn="ctr"/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Our solution </a:t>
            </a: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encrypts DNA data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using </a:t>
            </a: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Lattice Based</a:t>
            </a:r>
            <a:br>
              <a:rPr lang="en-US" sz="16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</a:b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Cryptography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which has yet to be broken by classical or quantum</a:t>
            </a: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computers!</a:t>
            </a:r>
          </a:p>
          <a:p>
            <a:endParaRPr lang="en-AE" sz="16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052045-3D0D-DEC7-2875-248498F18F98}"/>
              </a:ext>
            </a:extLst>
          </p:cNvPr>
          <p:cNvGrpSpPr/>
          <p:nvPr/>
        </p:nvGrpSpPr>
        <p:grpSpPr>
          <a:xfrm>
            <a:off x="7352519" y="4870234"/>
            <a:ext cx="3359021" cy="465046"/>
            <a:chOff x="7352519" y="5006711"/>
            <a:chExt cx="3359021" cy="46504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E2B7306-42EB-2F0E-D637-363B3F83F915}"/>
                </a:ext>
              </a:extLst>
            </p:cNvPr>
            <p:cNvCxnSpPr/>
            <p:nvPr/>
          </p:nvCxnSpPr>
          <p:spPr>
            <a:xfrm>
              <a:off x="7352519" y="5239745"/>
              <a:ext cx="3359021" cy="0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01AF974-941D-1BC4-6039-949A3AD6AA58}"/>
                </a:ext>
              </a:extLst>
            </p:cNvPr>
            <p:cNvCxnSpPr>
              <a:cxnSpLocks/>
            </p:cNvCxnSpPr>
            <p:nvPr/>
          </p:nvCxnSpPr>
          <p:spPr>
            <a:xfrm>
              <a:off x="7352519" y="5020870"/>
              <a:ext cx="0" cy="450887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245104-8E29-E21C-D844-2D2E133947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11540" y="5006711"/>
              <a:ext cx="0" cy="450887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80AAAE-7217-066B-A710-221635277534}"/>
              </a:ext>
            </a:extLst>
          </p:cNvPr>
          <p:cNvGrpSpPr/>
          <p:nvPr/>
        </p:nvGrpSpPr>
        <p:grpSpPr>
          <a:xfrm>
            <a:off x="7352519" y="3578758"/>
            <a:ext cx="3359021" cy="465046"/>
            <a:chOff x="7352519" y="5006711"/>
            <a:chExt cx="3359021" cy="46504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0139E6-6053-67D4-4C2C-08E278404CBB}"/>
                </a:ext>
              </a:extLst>
            </p:cNvPr>
            <p:cNvCxnSpPr/>
            <p:nvPr/>
          </p:nvCxnSpPr>
          <p:spPr>
            <a:xfrm>
              <a:off x="7352519" y="5239745"/>
              <a:ext cx="3359021" cy="0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8F5C6A2-9194-AAAE-9036-EBD914999A34}"/>
                </a:ext>
              </a:extLst>
            </p:cNvPr>
            <p:cNvCxnSpPr>
              <a:cxnSpLocks/>
            </p:cNvCxnSpPr>
            <p:nvPr/>
          </p:nvCxnSpPr>
          <p:spPr>
            <a:xfrm>
              <a:off x="7352519" y="5020870"/>
              <a:ext cx="0" cy="450887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141F665-0EE5-44BD-B63F-0BD59979D0AF}"/>
                </a:ext>
              </a:extLst>
            </p:cNvPr>
            <p:cNvCxnSpPr>
              <a:cxnSpLocks/>
            </p:cNvCxnSpPr>
            <p:nvPr/>
          </p:nvCxnSpPr>
          <p:spPr>
            <a:xfrm>
              <a:off x="10711540" y="5006711"/>
              <a:ext cx="0" cy="450887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19502E-67EC-2008-3726-F1883A0A36A4}"/>
              </a:ext>
            </a:extLst>
          </p:cNvPr>
          <p:cNvGrpSpPr/>
          <p:nvPr/>
        </p:nvGrpSpPr>
        <p:grpSpPr>
          <a:xfrm>
            <a:off x="7352519" y="2150804"/>
            <a:ext cx="3359021" cy="465046"/>
            <a:chOff x="7352519" y="5006711"/>
            <a:chExt cx="3359021" cy="46504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1E6619-A49C-78CE-8798-ED2F035EB5B8}"/>
                </a:ext>
              </a:extLst>
            </p:cNvPr>
            <p:cNvCxnSpPr/>
            <p:nvPr/>
          </p:nvCxnSpPr>
          <p:spPr>
            <a:xfrm>
              <a:off x="7352519" y="5239745"/>
              <a:ext cx="3359021" cy="0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3A2760-BB05-9AC0-B345-26894CD36A6A}"/>
                </a:ext>
              </a:extLst>
            </p:cNvPr>
            <p:cNvCxnSpPr>
              <a:cxnSpLocks/>
            </p:cNvCxnSpPr>
            <p:nvPr/>
          </p:nvCxnSpPr>
          <p:spPr>
            <a:xfrm>
              <a:off x="7352519" y="5020870"/>
              <a:ext cx="0" cy="450887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44E2748-13A6-9054-E6DD-E4F9DFFAE1CC}"/>
                </a:ext>
              </a:extLst>
            </p:cNvPr>
            <p:cNvCxnSpPr>
              <a:cxnSpLocks/>
            </p:cNvCxnSpPr>
            <p:nvPr/>
          </p:nvCxnSpPr>
          <p:spPr>
            <a:xfrm>
              <a:off x="10711540" y="5006711"/>
              <a:ext cx="0" cy="450887"/>
            </a:xfrm>
            <a:prstGeom prst="line">
              <a:avLst/>
            </a:prstGeom>
            <a:ln>
              <a:solidFill>
                <a:srgbClr val="B259A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62A6DFC3-FE0B-BD83-D71A-762CC17227A6}"/>
              </a:ext>
            </a:extLst>
          </p:cNvPr>
          <p:cNvSpPr/>
          <p:nvPr/>
        </p:nvSpPr>
        <p:spPr>
          <a:xfrm>
            <a:off x="7596789" y="2228995"/>
            <a:ext cx="272956" cy="272956"/>
          </a:xfrm>
          <a:prstGeom prst="ellipse">
            <a:avLst/>
          </a:prstGeom>
          <a:solidFill>
            <a:srgbClr val="B25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6C5D3CC-D195-4815-E547-54C7734B626B}"/>
              </a:ext>
            </a:extLst>
          </p:cNvPr>
          <p:cNvSpPr/>
          <p:nvPr/>
        </p:nvSpPr>
        <p:spPr>
          <a:xfrm>
            <a:off x="9610326" y="3675809"/>
            <a:ext cx="272956" cy="272956"/>
          </a:xfrm>
          <a:prstGeom prst="ellipse">
            <a:avLst/>
          </a:prstGeom>
          <a:solidFill>
            <a:srgbClr val="B25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BA102F-4EF6-9102-70B9-D75D4DAC3BD9}"/>
              </a:ext>
            </a:extLst>
          </p:cNvPr>
          <p:cNvSpPr txBox="1"/>
          <p:nvPr/>
        </p:nvSpPr>
        <p:spPr>
          <a:xfrm>
            <a:off x="7008836" y="261196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2024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4D2576-B276-919A-3633-DE033156DFDF}"/>
              </a:ext>
            </a:extLst>
          </p:cNvPr>
          <p:cNvSpPr txBox="1"/>
          <p:nvPr/>
        </p:nvSpPr>
        <p:spPr>
          <a:xfrm>
            <a:off x="7008836" y="403752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2024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505D05-CF99-478E-0649-7479EAC6062B}"/>
              </a:ext>
            </a:extLst>
          </p:cNvPr>
          <p:cNvSpPr txBox="1"/>
          <p:nvPr/>
        </p:nvSpPr>
        <p:spPr>
          <a:xfrm>
            <a:off x="7008836" y="531559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2024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A47614-4A31-5D23-ED27-8E886386D260}"/>
              </a:ext>
            </a:extLst>
          </p:cNvPr>
          <p:cNvSpPr txBox="1"/>
          <p:nvPr/>
        </p:nvSpPr>
        <p:spPr>
          <a:xfrm>
            <a:off x="10372344" y="2611966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2030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355B28-5DD7-2452-6A9A-F6EA6E6BA327}"/>
              </a:ext>
            </a:extLst>
          </p:cNvPr>
          <p:cNvSpPr txBox="1"/>
          <p:nvPr/>
        </p:nvSpPr>
        <p:spPr>
          <a:xfrm>
            <a:off x="10374079" y="402964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2030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57ABAE-8D41-5CA3-7F5D-2C9919653190}"/>
              </a:ext>
            </a:extLst>
          </p:cNvPr>
          <p:cNvSpPr txBox="1"/>
          <p:nvPr/>
        </p:nvSpPr>
        <p:spPr>
          <a:xfrm>
            <a:off x="10376071" y="532252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2030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3AE32A-1472-606F-A9B2-B71A9D2F4101}"/>
              </a:ext>
            </a:extLst>
          </p:cNvPr>
          <p:cNvSpPr txBox="1"/>
          <p:nvPr/>
        </p:nvSpPr>
        <p:spPr>
          <a:xfrm>
            <a:off x="7425523" y="1726595"/>
            <a:ext cx="147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Switch to early</a:t>
            </a:r>
            <a:br>
              <a:rPr lang="en-US" sz="1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PQC solutions</a:t>
            </a:r>
            <a:endParaRPr lang="en-AE" sz="1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10C36A-7C6A-7DDD-F93F-898DF1E54600}"/>
              </a:ext>
            </a:extLst>
          </p:cNvPr>
          <p:cNvSpPr txBox="1"/>
          <p:nvPr/>
        </p:nvSpPr>
        <p:spPr>
          <a:xfrm>
            <a:off x="9316288" y="3253224"/>
            <a:ext cx="147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Switch to future</a:t>
            </a:r>
            <a:br>
              <a:rPr lang="en-US" sz="1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PQC</a:t>
            </a:r>
            <a:endParaRPr lang="en-AE" sz="1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CCCC6A6-BBE6-22DF-E0F3-D34968776CE0}"/>
              </a:ext>
            </a:extLst>
          </p:cNvPr>
          <p:cNvSpPr/>
          <p:nvPr/>
        </p:nvSpPr>
        <p:spPr>
          <a:xfrm>
            <a:off x="10245370" y="4963109"/>
            <a:ext cx="272956" cy="272956"/>
          </a:xfrm>
          <a:prstGeom prst="ellipse">
            <a:avLst/>
          </a:prstGeom>
          <a:solidFill>
            <a:srgbClr val="B25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CA9FEC-B810-30A2-CD1C-D345654F9A50}"/>
              </a:ext>
            </a:extLst>
          </p:cNvPr>
          <p:cNvSpPr txBox="1"/>
          <p:nvPr/>
        </p:nvSpPr>
        <p:spPr>
          <a:xfrm>
            <a:off x="10088888" y="4530611"/>
            <a:ext cx="147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Adapt to future</a:t>
            </a:r>
            <a:br>
              <a:rPr lang="en-US" sz="10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PQC</a:t>
            </a:r>
            <a:endParaRPr lang="en-AE" sz="10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61" name="Picture 60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5F75B8B3-8275-28C5-9B5F-00DA235B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844255">
            <a:off x="-3179849" y="-3246850"/>
            <a:ext cx="7236619" cy="6858000"/>
          </a:xfrm>
          <a:prstGeom prst="rect">
            <a:avLst/>
          </a:prstGeom>
        </p:spPr>
      </p:pic>
      <p:pic>
        <p:nvPicPr>
          <p:cNvPr id="62" name="Picture 61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81BD8508-B906-7573-A27D-33754BFA33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3012813">
            <a:off x="-10705941" y="3303847"/>
            <a:ext cx="21716678" cy="2058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5177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4D6C5C29-6F59-3C17-2796-A76598F669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3012813">
            <a:off x="-10858340" y="-3432232"/>
            <a:ext cx="21716678" cy="205804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39EAB3-1ECD-8E98-E6EC-197F791A7343}"/>
              </a:ext>
            </a:extLst>
          </p:cNvPr>
          <p:cNvSpPr txBox="1"/>
          <p:nvPr/>
        </p:nvSpPr>
        <p:spPr>
          <a:xfrm>
            <a:off x="1093694" y="1541929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solidFill>
                  <a:srgbClr val="B259A5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29835E-6C3E-E3BD-1D5A-609FE4F62B82}"/>
              </a:ext>
            </a:extLst>
          </p:cNvPr>
          <p:cNvSpPr txBox="1"/>
          <p:nvPr/>
        </p:nvSpPr>
        <p:spPr>
          <a:xfrm>
            <a:off x="1266943" y="941764"/>
            <a:ext cx="97542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u="none" strike="noStrike" dirty="0">
                <a:solidFill>
                  <a:srgbClr val="B244A2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Interviews with real people from</a:t>
            </a:r>
            <a:br>
              <a:rPr lang="en-US" sz="3600" b="1" dirty="0">
                <a:latin typeface="Lantinghei SC Heavy" panose="02000000000000000000" pitchFamily="2" charset="-122"/>
                <a:ea typeface="Lantinghei SC Heavy" panose="02000000000000000000" pitchFamily="2" charset="-122"/>
              </a:rPr>
            </a:br>
            <a:r>
              <a:rPr lang="en-US" sz="3600" b="1" u="none" strike="noStrike" dirty="0">
                <a:solidFill>
                  <a:srgbClr val="B244A2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war-affected areas</a:t>
            </a:r>
            <a:endParaRPr lang="en-AE" sz="36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94308-DD41-0FC4-20CF-2E4BE549CE51}"/>
              </a:ext>
            </a:extLst>
          </p:cNvPr>
          <p:cNvSpPr txBox="1"/>
          <p:nvPr/>
        </p:nvSpPr>
        <p:spPr>
          <a:xfrm>
            <a:off x="1045639" y="2581137"/>
            <a:ext cx="101968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 participants and relatives coming from Algeria,</a:t>
            </a:r>
            <a:br>
              <a:rPr lang="en-US" sz="28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28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Iraq, Lebanon, Palestine, Bangladesh, Yemen, Bosnia</a:t>
            </a:r>
            <a:endParaRPr lang="en-AE" sz="2800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B5CC7-42F3-1E59-02A5-C7D728F2898B}"/>
              </a:ext>
            </a:extLst>
          </p:cNvPr>
          <p:cNvSpPr txBox="1"/>
          <p:nvPr/>
        </p:nvSpPr>
        <p:spPr>
          <a:xfrm>
            <a:off x="1045639" y="4300408"/>
            <a:ext cx="101968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90%</a:t>
            </a:r>
            <a:endParaRPr lang="en-AE" sz="6000" b="1" dirty="0">
              <a:solidFill>
                <a:srgbClr val="FF3131"/>
              </a:solidFill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9FBC3-1249-02E9-F2E9-FDA53D9018EE}"/>
              </a:ext>
            </a:extLst>
          </p:cNvPr>
          <p:cNvSpPr txBox="1"/>
          <p:nvPr/>
        </p:nvSpPr>
        <p:spPr>
          <a:xfrm>
            <a:off x="1045639" y="5417444"/>
            <a:ext cx="101968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</a:t>
            </a:r>
            <a:r>
              <a:rPr lang="en-US" sz="2800" b="1" u="none" strike="noStrike" dirty="0"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re willing to do a DNA test to protect their future.</a:t>
            </a:r>
            <a:endParaRPr lang="en-AE" sz="2800" b="1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723692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425F6A02-51AC-28D8-3D40-23657E4D68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3012813">
            <a:off x="-10456003" y="-8141392"/>
            <a:ext cx="21716678" cy="20580464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21DE6D7D-44C7-DB23-6B7D-13622483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5191730"/>
            <a:ext cx="6350000" cy="1257300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D01A20A-46C6-627D-0026-DB020283A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645760"/>
            <a:ext cx="2710648" cy="23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0078754A-D3EE-5748-8BA5-81EAB548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602" y="1323309"/>
            <a:ext cx="2869398" cy="295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D5785-F2FC-EEE1-1633-059F1E09F98E}"/>
              </a:ext>
            </a:extLst>
          </p:cNvPr>
          <p:cNvSpPr txBox="1"/>
          <p:nvPr/>
        </p:nvSpPr>
        <p:spPr>
          <a:xfrm>
            <a:off x="910046" y="217800"/>
            <a:ext cx="1037190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Project Governance</a:t>
            </a:r>
            <a:endParaRPr lang="en-AE" sz="40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29127-D8BB-BAB6-5CE9-C576399B43AA}"/>
              </a:ext>
            </a:extLst>
          </p:cNvPr>
          <p:cNvSpPr txBox="1"/>
          <p:nvPr/>
        </p:nvSpPr>
        <p:spPr>
          <a:xfrm>
            <a:off x="2097600" y="4533399"/>
            <a:ext cx="799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latinLnBrk="0"/>
            <a:r>
              <a:rPr lang="en-US" sz="2600" b="1" u="none" strike="noStrike" dirty="0">
                <a:solidFill>
                  <a:srgbClr val="B259A5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NGOs for DNA extraction and sequencing</a:t>
            </a:r>
            <a:endParaRPr lang="en-US" sz="2600" b="1" dirty="0">
              <a:solidFill>
                <a:srgbClr val="B259A5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br>
              <a:rPr lang="en-US" dirty="0">
                <a:solidFill>
                  <a:srgbClr val="B259A5"/>
                </a:solidFill>
              </a:rPr>
            </a:br>
            <a:endParaRPr lang="en-US" dirty="0">
              <a:solidFill>
                <a:srgbClr val="B259A5"/>
              </a:solidFill>
            </a:endParaRPr>
          </a:p>
          <a:p>
            <a:endParaRPr lang="en-AE" dirty="0">
              <a:solidFill>
                <a:srgbClr val="B259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76618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76C286FB-B64C-C300-FF57-07B8E5281F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3012813">
            <a:off x="-10476590" y="-15044537"/>
            <a:ext cx="21716678" cy="20580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ED5785-F2FC-EEE1-1633-059F1E09F98E}"/>
              </a:ext>
            </a:extLst>
          </p:cNvPr>
          <p:cNvSpPr txBox="1"/>
          <p:nvPr/>
        </p:nvSpPr>
        <p:spPr>
          <a:xfrm>
            <a:off x="910046" y="217800"/>
            <a:ext cx="1037190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Impact</a:t>
            </a:r>
            <a:endParaRPr lang="en-AE" sz="40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C3109-01D0-C82E-1903-BA545E922DF7}"/>
              </a:ext>
            </a:extLst>
          </p:cNvPr>
          <p:cNvSpPr txBox="1"/>
          <p:nvPr/>
        </p:nvSpPr>
        <p:spPr>
          <a:xfrm>
            <a:off x="910046" y="1781875"/>
            <a:ext cx="3763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latinLnBrk="0"/>
            <a: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Protecting futures for more than</a:t>
            </a:r>
            <a:b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strike="noStrike" dirty="0">
                <a:solidFill>
                  <a:srgbClr val="00BF63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100 million</a:t>
            </a:r>
            <a: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Arabs affected by</a:t>
            </a:r>
            <a:b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catastrophe/war/genocide.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90522-47D2-4ADB-87EA-E55D290B715E}"/>
              </a:ext>
            </a:extLst>
          </p:cNvPr>
          <p:cNvSpPr txBox="1"/>
          <p:nvPr/>
        </p:nvSpPr>
        <p:spPr>
          <a:xfrm>
            <a:off x="3431707" y="5606321"/>
            <a:ext cx="3320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latinLnBrk="0"/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Revitalize and support</a:t>
            </a:r>
            <a:r>
              <a:rPr lang="en-US" sz="1600" b="1" u="none" strike="noStrike" dirty="0">
                <a:solidFill>
                  <a:srgbClr val="00BF63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$114B</a:t>
            </a:r>
            <a:b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healthcare workforce after</a:t>
            </a:r>
            <a:b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catastrophe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D1B59-1313-09B8-66CE-97BB1D747F37}"/>
              </a:ext>
            </a:extLst>
          </p:cNvPr>
          <p:cNvSpPr txBox="1"/>
          <p:nvPr/>
        </p:nvSpPr>
        <p:spPr>
          <a:xfrm>
            <a:off x="6031062" y="1781875"/>
            <a:ext cx="3416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latinLnBrk="0"/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Genome analysis time</a:t>
            </a:r>
            <a:b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reduction by </a:t>
            </a:r>
            <a:r>
              <a:rPr lang="en-US" sz="1600" b="1" u="none" strike="noStrike" dirty="0">
                <a:solidFill>
                  <a:srgbClr val="00BF63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92.7%</a:t>
            </a: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, </a:t>
            </a:r>
            <a: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12</a:t>
            </a: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weeks</a:t>
            </a:r>
            <a:b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to </a:t>
            </a:r>
            <a: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1,</a:t>
            </a: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scaling to all Arabs.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C2D51-6660-C2D6-AA64-54F1C61A4200}"/>
              </a:ext>
            </a:extLst>
          </p:cNvPr>
          <p:cNvSpPr txBox="1"/>
          <p:nvPr/>
        </p:nvSpPr>
        <p:spPr>
          <a:xfrm>
            <a:off x="8531789" y="5606321"/>
            <a:ext cx="3278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 latinLnBrk="0"/>
            <a: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Greater trust in the scientific</a:t>
            </a:r>
            <a:b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r>
              <a:rPr lang="en-US" sz="1600" b="1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system and medicine for</a:t>
            </a:r>
          </a:p>
          <a:p>
            <a:pPr algn="ctr" rtl="0" latinLnBrk="0"/>
            <a:r>
              <a:rPr lang="en-US" sz="1600" b="1" u="none" strike="noStrike" dirty="0">
                <a:solidFill>
                  <a:srgbClr val="00BF63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2﻿00 million</a:t>
            </a:r>
            <a:r>
              <a:rPr lang="en-US" sz="16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 rural Arabs.</a:t>
            </a:r>
          </a:p>
        </p:txBody>
      </p:sp>
      <p:pic>
        <p:nvPicPr>
          <p:cNvPr id="11" name="Graphic 10" descr="Shield Tick outline">
            <a:extLst>
              <a:ext uri="{FF2B5EF4-FFF2-40B4-BE49-F238E27FC236}">
                <a16:creationId xmlns:a16="http://schemas.microsoft.com/office/drawing/2014/main" id="{688D6C3D-E481-339D-238B-B0E02E928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2823" y="2790000"/>
            <a:ext cx="1278000" cy="1278000"/>
          </a:xfrm>
          <a:prstGeom prst="rect">
            <a:avLst/>
          </a:prstGeom>
        </p:spPr>
      </p:pic>
      <p:pic>
        <p:nvPicPr>
          <p:cNvPr id="13" name="Graphic 12" descr="Heart with pulse with solid fill">
            <a:extLst>
              <a:ext uri="{FF2B5EF4-FFF2-40B4-BE49-F238E27FC236}">
                <a16:creationId xmlns:a16="http://schemas.microsoft.com/office/drawing/2014/main" id="{E28C3F20-2530-8AEC-7587-EC9E5D6A5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2778" y="4371997"/>
            <a:ext cx="1278000" cy="1278000"/>
          </a:xfrm>
          <a:prstGeom prst="rect">
            <a:avLst/>
          </a:prstGeom>
        </p:spPr>
      </p:pic>
      <p:pic>
        <p:nvPicPr>
          <p:cNvPr id="15" name="Graphic 14" descr="DNA with solid fill">
            <a:extLst>
              <a:ext uri="{FF2B5EF4-FFF2-40B4-BE49-F238E27FC236}">
                <a16:creationId xmlns:a16="http://schemas.microsoft.com/office/drawing/2014/main" id="{96DFA66F-89C0-8E20-29C0-D5D0A661C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00222" y="2844798"/>
            <a:ext cx="1278000" cy="1278000"/>
          </a:xfrm>
          <a:prstGeom prst="rect">
            <a:avLst/>
          </a:prstGeom>
        </p:spPr>
      </p:pic>
      <p:pic>
        <p:nvPicPr>
          <p:cNvPr id="19" name="Graphic 18" descr="Badge Tick outline">
            <a:extLst>
              <a:ext uri="{FF2B5EF4-FFF2-40B4-BE49-F238E27FC236}">
                <a16:creationId xmlns:a16="http://schemas.microsoft.com/office/drawing/2014/main" id="{55941CAE-D9BB-AC6A-6435-A032AF9E73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2020" y="4352973"/>
            <a:ext cx="1278000" cy="12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933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titled.mp4">
            <a:hlinkClick r:id="" action="ppaction://media"/>
            <a:extLst>
              <a:ext uri="{FF2B5EF4-FFF2-40B4-BE49-F238E27FC236}">
                <a16:creationId xmlns:a16="http://schemas.microsoft.com/office/drawing/2014/main" id="{FCF4858F-0B0B-E04D-C5F1-3E9735EB01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62.2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C270BB-C8B4-BFE3-84F9-203B70262A22}"/>
              </a:ext>
            </a:extLst>
          </p:cNvPr>
          <p:cNvSpPr txBox="1"/>
          <p:nvPr/>
        </p:nvSpPr>
        <p:spPr>
          <a:xfrm>
            <a:off x="353733" y="1459230"/>
            <a:ext cx="11484534" cy="39395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0000" b="1" u="none" strike="noStrike" dirty="0">
                <a:solidFill>
                  <a:schemeClr val="bg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  <a:cs typeface="Segoe UI Black" panose="020B0502040204020203" pitchFamily="34" charset="0"/>
              </a:rPr>
              <a:t>38 Million People</a:t>
            </a:r>
          </a:p>
          <a:p>
            <a:r>
              <a:rPr lang="en-US" sz="5000" b="0" i="0" u="none" strike="noStrike" dirty="0">
                <a:solidFill>
                  <a:schemeClr val="bg1"/>
                </a:solidFill>
                <a:effectLst/>
              </a:rPr>
              <a:t>Affected by displacement due to war.</a:t>
            </a:r>
            <a:endParaRPr lang="en-US" sz="5000" b="1" u="none" strike="noStrike" dirty="0">
              <a:solidFill>
                <a:schemeClr val="bg1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  <a:cs typeface="Segoe UI Black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75013-272C-5010-A772-E7FC39199EE3}"/>
              </a:ext>
            </a:extLst>
          </p:cNvPr>
          <p:cNvSpPr txBox="1"/>
          <p:nvPr/>
        </p:nvSpPr>
        <p:spPr>
          <a:xfrm>
            <a:off x="0" y="8050123"/>
            <a:ext cx="1219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u="none" strike="noStrike" dirty="0">
                <a:solidFill>
                  <a:srgbClr val="B259A5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How do we mitigate outbreaks of infectious and genetic diseases in post-conflict areas?</a:t>
            </a:r>
          </a:p>
        </p:txBody>
      </p:sp>
    </p:spTree>
    <p:extLst>
      <p:ext uri="{BB962C8B-B14F-4D97-AF65-F5344CB8AC3E}">
        <p14:creationId xmlns:p14="http://schemas.microsoft.com/office/powerpoint/2010/main" val="1176986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39A12ED2-7AC1-B954-E708-74179A0E0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0468200">
            <a:off x="3977845" y="-1890622"/>
            <a:ext cx="21716678" cy="205804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EBEF98-7040-8D52-B371-F19CF6F1E36B}"/>
              </a:ext>
            </a:extLst>
          </p:cNvPr>
          <p:cNvCxnSpPr>
            <a:cxnSpLocks/>
          </p:cNvCxnSpPr>
          <p:nvPr/>
        </p:nvCxnSpPr>
        <p:spPr>
          <a:xfrm>
            <a:off x="-407491" y="3590568"/>
            <a:ext cx="12659360" cy="0"/>
          </a:xfrm>
          <a:prstGeom prst="line">
            <a:avLst/>
          </a:prstGeom>
          <a:ln w="28575">
            <a:solidFill>
              <a:srgbClr val="B259A5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87734EB3-8DF7-AC5D-24E4-A7EAF8A3A2DB}"/>
              </a:ext>
            </a:extLst>
          </p:cNvPr>
          <p:cNvSpPr/>
          <p:nvPr/>
        </p:nvSpPr>
        <p:spPr>
          <a:xfrm>
            <a:off x="526681" y="3299563"/>
            <a:ext cx="582009" cy="582009"/>
          </a:xfrm>
          <a:prstGeom prst="ellipse">
            <a:avLst/>
          </a:prstGeom>
          <a:solidFill>
            <a:srgbClr val="B259A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90777F-69E6-D005-1A6A-664623BA96B1}"/>
              </a:ext>
            </a:extLst>
          </p:cNvPr>
          <p:cNvSpPr/>
          <p:nvPr/>
        </p:nvSpPr>
        <p:spPr>
          <a:xfrm>
            <a:off x="3909363" y="3299563"/>
            <a:ext cx="582009" cy="582009"/>
          </a:xfrm>
          <a:prstGeom prst="ellipse">
            <a:avLst/>
          </a:prstGeom>
          <a:solidFill>
            <a:srgbClr val="B259A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B63E9E-D45B-8F45-A751-425B68358E14}"/>
              </a:ext>
            </a:extLst>
          </p:cNvPr>
          <p:cNvSpPr/>
          <p:nvPr/>
        </p:nvSpPr>
        <p:spPr>
          <a:xfrm>
            <a:off x="10674728" y="3299562"/>
            <a:ext cx="582009" cy="582009"/>
          </a:xfrm>
          <a:prstGeom prst="ellipse">
            <a:avLst/>
          </a:prstGeom>
          <a:solidFill>
            <a:srgbClr val="B259A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2B85306-496D-AA21-1DD6-291E92D36727}"/>
              </a:ext>
            </a:extLst>
          </p:cNvPr>
          <p:cNvSpPr/>
          <p:nvPr/>
        </p:nvSpPr>
        <p:spPr>
          <a:xfrm>
            <a:off x="7292045" y="3299563"/>
            <a:ext cx="582009" cy="582009"/>
          </a:xfrm>
          <a:prstGeom prst="ellipse">
            <a:avLst/>
          </a:prstGeom>
          <a:solidFill>
            <a:srgbClr val="B259A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4655EB-79FE-EE3F-8996-ABE98ADD0ACF}"/>
              </a:ext>
            </a:extLst>
          </p:cNvPr>
          <p:cNvSpPr txBox="1"/>
          <p:nvPr/>
        </p:nvSpPr>
        <p:spPr>
          <a:xfrm>
            <a:off x="0" y="2230730"/>
            <a:ext cx="1635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1 year</a:t>
            </a:r>
          </a:p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Data Collection</a:t>
            </a:r>
            <a:endParaRPr lang="en-AE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2E2C64-37D1-2ECF-6853-84419725DA01}"/>
              </a:ext>
            </a:extLst>
          </p:cNvPr>
          <p:cNvSpPr txBox="1"/>
          <p:nvPr/>
        </p:nvSpPr>
        <p:spPr>
          <a:xfrm>
            <a:off x="2703776" y="4059237"/>
            <a:ext cx="2993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1.5 year </a:t>
            </a:r>
          </a:p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Sequencing Analysis Complete</a:t>
            </a:r>
            <a:br>
              <a:rPr lang="en-US" b="1" dirty="0"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</a:br>
            <a:endParaRPr lang="en-US" b="1" dirty="0">
              <a:effectLst/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  <a:p>
            <a:endParaRPr lang="en-AE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2F341B-3256-A061-7ACC-CD48D9CC2940}"/>
              </a:ext>
            </a:extLst>
          </p:cNvPr>
          <p:cNvSpPr txBox="1"/>
          <p:nvPr/>
        </p:nvSpPr>
        <p:spPr>
          <a:xfrm>
            <a:off x="6371912" y="2230730"/>
            <a:ext cx="2422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2 years </a:t>
            </a:r>
          </a:p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Prototype and Data Assistance</a:t>
            </a:r>
            <a:endParaRPr lang="en-US" b="1" dirty="0">
              <a:effectLst/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2022A-F71F-7B0E-4558-6EF771F14673}"/>
              </a:ext>
            </a:extLst>
          </p:cNvPr>
          <p:cNvSpPr txBox="1"/>
          <p:nvPr/>
        </p:nvSpPr>
        <p:spPr>
          <a:xfrm>
            <a:off x="9938047" y="4059237"/>
            <a:ext cx="2055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</a:rPr>
              <a:t>3</a:t>
            </a:r>
            <a:r>
              <a:rPr lang="en-US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 years </a:t>
            </a:r>
          </a:p>
          <a:p>
            <a:pPr algn="ctr"/>
            <a:r>
              <a:rPr lang="en-US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Alpha version</a:t>
            </a:r>
            <a:br>
              <a:rPr lang="en-US" b="1" dirty="0"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</a:br>
            <a:endParaRPr lang="en-US" b="1" dirty="0">
              <a:effectLst/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  <a:p>
            <a:endParaRPr lang="en-AE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0E31E-965E-B3A5-861E-A3DD29375461}"/>
              </a:ext>
            </a:extLst>
          </p:cNvPr>
          <p:cNvSpPr txBox="1"/>
          <p:nvPr/>
        </p:nvSpPr>
        <p:spPr>
          <a:xfrm>
            <a:off x="910046" y="217800"/>
            <a:ext cx="1037190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5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Project Timeline</a:t>
            </a:r>
            <a:endParaRPr lang="en-AE" sz="4000" b="1" dirty="0">
              <a:latin typeface="Lantinghei SC Heavy" panose="02000000000000000000" pitchFamily="2" charset="-122"/>
              <a:ea typeface="Lantinghei SC Heavy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7507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A9D29115-5E04-8CBB-81FF-741A25A243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0468200">
            <a:off x="3690613" y="-8605538"/>
            <a:ext cx="21716678" cy="20580464"/>
          </a:xfrm>
          <a:prstGeom prst="rect">
            <a:avLst/>
          </a:prstGeom>
        </p:spPr>
      </p:pic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AC5B314-ABAC-C6D2-CF50-AA69E40A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39" y="682426"/>
            <a:ext cx="8239721" cy="5493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637D1-CE67-AA8B-8C5D-EB8878B998D2}"/>
              </a:ext>
            </a:extLst>
          </p:cNvPr>
          <p:cNvSpPr txBox="1"/>
          <p:nvPr/>
        </p:nvSpPr>
        <p:spPr>
          <a:xfrm>
            <a:off x="7421619" y="321388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Ajla, Bosnia and Herzegovina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7DC2B-6103-7ABE-BD1D-4404430C2F6F}"/>
              </a:ext>
            </a:extLst>
          </p:cNvPr>
          <p:cNvSpPr txBox="1"/>
          <p:nvPr/>
        </p:nvSpPr>
        <p:spPr>
          <a:xfrm>
            <a:off x="10215860" y="2294294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Mohamed,</a:t>
            </a:r>
          </a:p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Sudan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0CBAC-3847-AA8D-44E5-FDE13899A523}"/>
              </a:ext>
            </a:extLst>
          </p:cNvPr>
          <p:cNvSpPr txBox="1"/>
          <p:nvPr/>
        </p:nvSpPr>
        <p:spPr>
          <a:xfrm>
            <a:off x="6958503" y="6175572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Raghad</a:t>
            </a:r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, Jordan/Palestine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0B7EA-B2FE-8CE0-2267-F1262B35FEC8}"/>
              </a:ext>
            </a:extLst>
          </p:cNvPr>
          <p:cNvSpPr txBox="1"/>
          <p:nvPr/>
        </p:nvSpPr>
        <p:spPr>
          <a:xfrm>
            <a:off x="2981111" y="321388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Lyna, Algeria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C8FBB-1217-7D74-19ED-336FF0B497E3}"/>
              </a:ext>
            </a:extLst>
          </p:cNvPr>
          <p:cNvSpPr txBox="1"/>
          <p:nvPr/>
        </p:nvSpPr>
        <p:spPr>
          <a:xfrm>
            <a:off x="5183814" y="338321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Pranet, USA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A5A35-B4CC-8CBE-5D2A-B40C868528AB}"/>
              </a:ext>
            </a:extLst>
          </p:cNvPr>
          <p:cNvSpPr txBox="1"/>
          <p:nvPr/>
        </p:nvSpPr>
        <p:spPr>
          <a:xfrm>
            <a:off x="2869006" y="6175573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none" strike="noStrike" dirty="0" err="1"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Abderrahmene</a:t>
            </a:r>
            <a:r>
              <a:rPr lang="en-AE" b="1" u="none" strike="noStrike" dirty="0"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, Algeria</a:t>
            </a:r>
            <a:endParaRPr lang="en-US" b="1" u="none" strike="noStrike" dirty="0"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02C66-F8D2-12EE-BD1F-214F41359B49}"/>
              </a:ext>
            </a:extLst>
          </p:cNvPr>
          <p:cNvSpPr txBox="1"/>
          <p:nvPr/>
        </p:nvSpPr>
        <p:spPr>
          <a:xfrm>
            <a:off x="969389" y="2386921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Sahar, </a:t>
            </a:r>
          </a:p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Tunisia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C31F7-C0E0-9FE2-F4D0-77CB65A0D577}"/>
              </a:ext>
            </a:extLst>
          </p:cNvPr>
          <p:cNvSpPr txBox="1"/>
          <p:nvPr/>
        </p:nvSpPr>
        <p:spPr>
          <a:xfrm>
            <a:off x="938162" y="4147913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Segun,</a:t>
            </a:r>
          </a:p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Nigeria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F75013-6245-1742-C432-BC7959E8751D}"/>
              </a:ext>
            </a:extLst>
          </p:cNvPr>
          <p:cNvSpPr txBox="1"/>
          <p:nvPr/>
        </p:nvSpPr>
        <p:spPr>
          <a:xfrm>
            <a:off x="10215860" y="4850139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Okeke,</a:t>
            </a:r>
          </a:p>
          <a:p>
            <a:r>
              <a:rPr lang="en-AE" b="1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Rwanda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F1007C-E63D-AE1B-5601-E0ACB53334A5}"/>
              </a:ext>
            </a:extLst>
          </p:cNvPr>
          <p:cNvCxnSpPr/>
          <p:nvPr/>
        </p:nvCxnSpPr>
        <p:spPr>
          <a:xfrm flipV="1">
            <a:off x="2027692" y="3589867"/>
            <a:ext cx="1443641" cy="88121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629AEF-FF28-B1F6-30AA-A1C11FCAB7DE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045325" y="2710087"/>
            <a:ext cx="130747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646741-9692-028F-DA26-708CCDF6464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75747" y="690720"/>
            <a:ext cx="803181" cy="16962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47F35B-9EB6-E76B-BACC-2AC1958C50BA}"/>
              </a:ext>
            </a:extLst>
          </p:cNvPr>
          <p:cNvCxnSpPr>
            <a:cxnSpLocks/>
          </p:cNvCxnSpPr>
          <p:nvPr/>
        </p:nvCxnSpPr>
        <p:spPr>
          <a:xfrm flipH="1">
            <a:off x="5990442" y="707653"/>
            <a:ext cx="1" cy="3693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BA82C8-D8AD-EB2D-FCC7-773D373E67E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296749" y="690720"/>
            <a:ext cx="2006956" cy="130741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2AA135-0C87-9C19-C330-2E084F710623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787850" y="2617460"/>
            <a:ext cx="142801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58EF2B-D563-BEC4-305D-5BAB300038AA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569200" y="5130800"/>
            <a:ext cx="1062999" cy="10447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61BC3C-6D16-7985-9F89-0F53521C727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383203" y="4794244"/>
            <a:ext cx="544397" cy="13813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82B9C8-4ABC-3CFC-C0F1-BCF74529148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419741" y="3042080"/>
            <a:ext cx="2796119" cy="2131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73829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nk and purple light&#10;&#10;Description automatically generated with medium confidence">
            <a:extLst>
              <a:ext uri="{FF2B5EF4-FFF2-40B4-BE49-F238E27FC236}">
                <a16:creationId xmlns:a16="http://schemas.microsoft.com/office/drawing/2014/main" id="{9C5E78F1-85A4-B03C-609F-E8C47288C3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10468200">
            <a:off x="4357610" y="-14305318"/>
            <a:ext cx="21716678" cy="205804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F54D9-DF79-4587-3267-1635E13AC03E}"/>
              </a:ext>
            </a:extLst>
          </p:cNvPr>
          <p:cNvSpPr txBox="1"/>
          <p:nvPr/>
        </p:nvSpPr>
        <p:spPr>
          <a:xfrm>
            <a:off x="2721039" y="2085599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GitHub repository: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273DDF-F0AF-B870-790F-335F71F0DDFA}"/>
              </a:ext>
            </a:extLst>
          </p:cNvPr>
          <p:cNvGrpSpPr/>
          <p:nvPr/>
        </p:nvGrpSpPr>
        <p:grpSpPr>
          <a:xfrm>
            <a:off x="2721039" y="2639867"/>
            <a:ext cx="6749922" cy="2599014"/>
            <a:chOff x="2646480" y="2542886"/>
            <a:chExt cx="6749922" cy="2599014"/>
          </a:xfrm>
        </p:grpSpPr>
        <p:pic>
          <p:nvPicPr>
            <p:cNvPr id="7" name="Picture 6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0C7E858E-FA10-4380-4773-364C1B5D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6480" y="2542886"/>
              <a:ext cx="2599014" cy="2599014"/>
            </a:xfrm>
            <a:prstGeom prst="rect">
              <a:avLst/>
            </a:prstGeom>
          </p:spPr>
        </p:pic>
        <p:pic>
          <p:nvPicPr>
            <p:cNvPr id="10" name="Picture 9" descr="A qr code with a black and white background&#10;&#10;Description automatically generated">
              <a:extLst>
                <a:ext uri="{FF2B5EF4-FFF2-40B4-BE49-F238E27FC236}">
                  <a16:creationId xmlns:a16="http://schemas.microsoft.com/office/drawing/2014/main" id="{3A8962B1-B02A-3809-71F8-D4DCD090F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97388" y="2542886"/>
              <a:ext cx="2599014" cy="259901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9424524-2D82-2391-FF90-21851D9EC805}"/>
              </a:ext>
            </a:extLst>
          </p:cNvPr>
          <p:cNvSpPr txBox="1"/>
          <p:nvPr/>
        </p:nvSpPr>
        <p:spPr>
          <a:xfrm>
            <a:off x="7180637" y="2116527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Read our docs!</a:t>
            </a:r>
          </a:p>
        </p:txBody>
      </p:sp>
    </p:spTree>
    <p:extLst>
      <p:ext uri="{BB962C8B-B14F-4D97-AF65-F5344CB8AC3E}">
        <p14:creationId xmlns:p14="http://schemas.microsoft.com/office/powerpoint/2010/main" val="366537456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D06BE0-7EBE-E509-6233-CB1C385D2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233333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000" u="none" strike="noStrike" dirty="0" err="1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Funanage</a:t>
            </a:r>
            <a:r>
              <a:rPr lang="en-US" sz="2000" u="none" strike="noStrike" dirty="0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V. L. (2021). Impact of Genetic Testing on Human Health:: The Current Landscape and Future for Personalized Medicine. Delaware journal of public health, 7(5), 10–11. </a:t>
            </a:r>
            <a:r>
              <a:rPr lang="en-US" sz="2000" u="none" strike="noStrike" dirty="0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https://doi.org/10.32481/djph.2021.12.005</a:t>
            </a:r>
            <a:endParaRPr lang="en-US" sz="2000" u="none" strike="noStrike" dirty="0">
              <a:effectLst/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indent="0" algn="just">
              <a:buNone/>
            </a:pPr>
            <a:endParaRPr lang="en-US" sz="20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indent="0" algn="just">
              <a:buNone/>
            </a:pPr>
            <a:r>
              <a:rPr lang="en-US" sz="2000" u="none" strike="noStrike" dirty="0" err="1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Varsamis</a:t>
            </a:r>
            <a:r>
              <a:rPr lang="en-US" sz="2000" u="none" strike="noStrike" dirty="0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, G. D., </a:t>
            </a:r>
            <a:r>
              <a:rPr lang="en-US" sz="2000" u="none" strike="noStrike" dirty="0" err="1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Karafyllidis</a:t>
            </a:r>
            <a:r>
              <a:rPr lang="en-US" sz="2000" u="none" strike="noStrike" dirty="0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, I. G., </a:t>
            </a:r>
            <a:r>
              <a:rPr lang="en-US" sz="2000" u="none" strike="noStrike" dirty="0" err="1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Gilkes</a:t>
            </a:r>
            <a:r>
              <a:rPr lang="en-US" sz="2000" u="none" strike="noStrike" dirty="0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, K. M., </a:t>
            </a:r>
            <a:r>
              <a:rPr lang="en-US" sz="2000" u="none" strike="noStrike" dirty="0" err="1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Arranz</a:t>
            </a:r>
            <a:r>
              <a:rPr lang="en-US" sz="2000" u="none" strike="noStrike" dirty="0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, U., Martin-Cuevas, R., Calleja, G., ... &amp; Wong, J. (2023). Quantum gate algorithm for reference-guided DNA sequence alignment. Computational</a:t>
            </a:r>
            <a:br>
              <a:rPr lang="en-US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</a:br>
            <a:r>
              <a:rPr lang="en-US" sz="2000" u="none" strike="noStrike" dirty="0">
                <a:effectLst/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Biology and Chemistry, 107, 107959.</a:t>
            </a:r>
            <a:endParaRPr lang="en-AE" sz="20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indent="0" algn="just">
              <a:buNone/>
            </a:pPr>
            <a:endParaRPr lang="en-AE" sz="20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indent="0" algn="just">
              <a:buNone/>
            </a:pPr>
            <a:r>
              <a:rPr lang="en-AE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Cost of War, (2023). Winston Institute. Available at: </a:t>
            </a:r>
            <a:r>
              <a:rPr lang="en-US" sz="2000" dirty="0">
                <a:latin typeface="Lantinghei SC Extralight" panose="02000000000000000000" pitchFamily="2" charset="-122"/>
                <a:ea typeface="Lantinghei SC Extralight" panose="02000000000000000000" pitchFamily="2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https://watson.brown.edu/costsofwar/costs/human</a:t>
            </a:r>
            <a:endParaRPr lang="en-US" sz="20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indent="0" algn="just">
              <a:buNone/>
            </a:pPr>
            <a:endParaRPr lang="en-AE" sz="20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3012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urkey-Syria earthquake - latest - News - World - Emirates24|7">
            <a:extLst>
              <a:ext uri="{FF2B5EF4-FFF2-40B4-BE49-F238E27FC236}">
                <a16:creationId xmlns:a16="http://schemas.microsoft.com/office/drawing/2014/main" id="{D954BEE0-4D67-777C-D255-6661E7BF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E75013-272C-5010-A772-E7FC39199EE3}"/>
              </a:ext>
            </a:extLst>
          </p:cNvPr>
          <p:cNvSpPr txBox="1"/>
          <p:nvPr/>
        </p:nvSpPr>
        <p:spPr>
          <a:xfrm>
            <a:off x="0" y="8050123"/>
            <a:ext cx="12192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u="none" strike="noStrike" dirty="0">
                <a:solidFill>
                  <a:srgbClr val="B259A5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How do we mitigate outbreaks of infectious and genetic diseases in post-conflict areas?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0BFD59-3019-5BED-1828-C8AC1F91E1EA}"/>
              </a:ext>
            </a:extLst>
          </p:cNvPr>
          <p:cNvSpPr txBox="1"/>
          <p:nvPr/>
        </p:nvSpPr>
        <p:spPr>
          <a:xfrm>
            <a:off x="751939" y="1186428"/>
            <a:ext cx="10688121" cy="3170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10000" b="1" dirty="0">
                <a:solidFill>
                  <a:schemeClr val="bg1"/>
                </a:solidFill>
                <a:latin typeface="Lantinghei SC Heavy" panose="02000000000000000000" pitchFamily="2" charset="-122"/>
                <a:ea typeface="Lantinghei SC Heavy" panose="02000000000000000000" pitchFamily="2" charset="-122"/>
                <a:cs typeface="Segoe UI Black" panose="020B0502040204020203" pitchFamily="34" charset="0"/>
              </a:rPr>
              <a:t>40</a:t>
            </a:r>
            <a:r>
              <a:rPr lang="en-US" sz="10000" b="1" u="none" strike="noStrike" dirty="0">
                <a:solidFill>
                  <a:schemeClr val="bg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  <a:cs typeface="Segoe UI Black" panose="020B0502040204020203" pitchFamily="34" charset="0"/>
              </a:rPr>
              <a:t> Million People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1D6EC-53D2-0D95-9327-350614B299C2}"/>
              </a:ext>
            </a:extLst>
          </p:cNvPr>
          <p:cNvSpPr txBox="1"/>
          <p:nvPr/>
        </p:nvSpPr>
        <p:spPr>
          <a:xfrm>
            <a:off x="255182" y="4356527"/>
            <a:ext cx="11419367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sz="6000" b="0" i="0" u="none" strike="noStrike" dirty="0">
                <a:solidFill>
                  <a:schemeClr val="bg1"/>
                </a:solidFill>
                <a:effectLst/>
              </a:rPr>
              <a:t>Affected by displacement due to natural disasters.</a:t>
            </a:r>
            <a:endParaRPr lang="en-US" sz="6000" b="1" u="none" strike="noStrike" dirty="0">
              <a:solidFill>
                <a:schemeClr val="bg1"/>
              </a:solidFill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  <a:cs typeface="Segoe UI Black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3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3C270BB-C8B4-BFE3-84F9-203B70262A22}"/>
              </a:ext>
            </a:extLst>
          </p:cNvPr>
          <p:cNvSpPr txBox="1"/>
          <p:nvPr/>
        </p:nvSpPr>
        <p:spPr>
          <a:xfrm>
            <a:off x="255182" y="1278485"/>
            <a:ext cx="80382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  <a:cs typeface="Segoe UI Black" panose="020B0502040204020203" pitchFamily="34" charset="0"/>
              </a:rPr>
              <a:t>5000%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24E8F-6448-D0E1-E887-881E2FD388EF}"/>
              </a:ext>
            </a:extLst>
          </p:cNvPr>
          <p:cNvSpPr txBox="1"/>
          <p:nvPr/>
        </p:nvSpPr>
        <p:spPr>
          <a:xfrm>
            <a:off x="255182" y="2771478"/>
            <a:ext cx="114193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b="0" i="0" u="none" strike="noStrike" dirty="0">
                <a:effectLst/>
              </a:rPr>
              <a:t>Average increase in disease incidence rate and </a:t>
            </a:r>
            <a:r>
              <a:rPr lang="en-US" sz="6000" dirty="0"/>
              <a:t>genetic </a:t>
            </a:r>
            <a:r>
              <a:rPr lang="en-US" sz="6000" b="0" i="0" u="none" strike="noStrike" dirty="0">
                <a:effectLst/>
              </a:rPr>
              <a:t>predisposition after a catastrophe.</a:t>
            </a:r>
            <a:endParaRPr lang="en-US" sz="6000" b="1" u="none" strike="noStrike" dirty="0"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  <a:cs typeface="Segoe UI Black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75013-272C-5010-A772-E7FC39199EE3}"/>
              </a:ext>
            </a:extLst>
          </p:cNvPr>
          <p:cNvSpPr txBox="1"/>
          <p:nvPr/>
        </p:nvSpPr>
        <p:spPr>
          <a:xfrm>
            <a:off x="0" y="8050123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u="none" strike="noStrike" dirty="0">
                <a:solidFill>
                  <a:srgbClr val="B259A5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How do we mitigate this?</a:t>
            </a:r>
          </a:p>
        </p:txBody>
      </p:sp>
    </p:spTree>
    <p:extLst>
      <p:ext uri="{BB962C8B-B14F-4D97-AF65-F5344CB8AC3E}">
        <p14:creationId xmlns:p14="http://schemas.microsoft.com/office/powerpoint/2010/main" val="330935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1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751631-2D3F-D56E-E3D7-58902575EDC2}"/>
              </a:ext>
            </a:extLst>
          </p:cNvPr>
          <p:cNvSpPr txBox="1"/>
          <p:nvPr/>
        </p:nvSpPr>
        <p:spPr>
          <a:xfrm>
            <a:off x="0" y="-6369818"/>
            <a:ext cx="80382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0" b="1" u="none" strike="noStrike" dirty="0">
                <a:solidFill>
                  <a:srgbClr val="000000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  <a:cs typeface="Segoe UI Black" panose="020B0502040204020203" pitchFamily="34" charset="0"/>
              </a:rPr>
              <a:t>5000%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7C603-D7B5-1CF4-D5ED-8D032B55DCE4}"/>
              </a:ext>
            </a:extLst>
          </p:cNvPr>
          <p:cNvSpPr txBox="1"/>
          <p:nvPr/>
        </p:nvSpPr>
        <p:spPr>
          <a:xfrm>
            <a:off x="0" y="-4876825"/>
            <a:ext cx="114193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b="0" i="0" u="none" strike="noStrike" dirty="0">
                <a:effectLst/>
              </a:rPr>
              <a:t>Average increase in disease incidence rate and </a:t>
            </a:r>
            <a:r>
              <a:rPr lang="en-US" sz="6000" dirty="0"/>
              <a:t>genetic </a:t>
            </a:r>
            <a:r>
              <a:rPr lang="en-US" sz="6000" b="0" i="0" u="none" strike="noStrike" dirty="0">
                <a:effectLst/>
              </a:rPr>
              <a:t>predisposition after a catastrophe.</a:t>
            </a:r>
            <a:endParaRPr lang="en-US" sz="6000" b="1" u="none" strike="noStrike" dirty="0">
              <a:effectLst/>
              <a:latin typeface="Lantinghei SC Demibold" panose="02000000000000000000" pitchFamily="2" charset="-122"/>
              <a:ea typeface="Lantinghei SC Demibold" panose="02000000000000000000" pitchFamily="2" charset="-122"/>
              <a:cs typeface="Segoe UI Black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A9897-0383-520D-419D-B9F14F2CB6F5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u="none" strike="noStrike" dirty="0">
                <a:solidFill>
                  <a:srgbClr val="B259A5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How do we mitigate this?</a:t>
            </a:r>
          </a:p>
        </p:txBody>
      </p:sp>
    </p:spTree>
    <p:extLst>
      <p:ext uri="{BB962C8B-B14F-4D97-AF65-F5344CB8AC3E}">
        <p14:creationId xmlns:p14="http://schemas.microsoft.com/office/powerpoint/2010/main" val="1732266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yellow and purple dna spiral&#10;&#10;Description automatically generated">
            <a:extLst>
              <a:ext uri="{FF2B5EF4-FFF2-40B4-BE49-F238E27FC236}">
                <a16:creationId xmlns:a16="http://schemas.microsoft.com/office/drawing/2014/main" id="{178ED5EB-5ACA-75DE-23C9-470202F4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8" t="15645" r="38579" b="27607"/>
          <a:stretch/>
        </p:blipFill>
        <p:spPr>
          <a:xfrm rot="16200000">
            <a:off x="4075043" y="1480184"/>
            <a:ext cx="3498574" cy="3529137"/>
          </a:xfrm>
          <a:prstGeom prst="rect">
            <a:avLst/>
          </a:prstGeom>
        </p:spPr>
      </p:pic>
      <p:pic>
        <p:nvPicPr>
          <p:cNvPr id="24" name="Picture 23" descr="A orange fire on a black background&#10;&#10;Description automatically generated">
            <a:extLst>
              <a:ext uri="{FF2B5EF4-FFF2-40B4-BE49-F238E27FC236}">
                <a16:creationId xmlns:a16="http://schemas.microsoft.com/office/drawing/2014/main" id="{704E9F16-7860-51A9-D811-1F14E10D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27455">
            <a:off x="5669662" y="9312431"/>
            <a:ext cx="2274567" cy="15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87124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yellow and purple dna spiral&#10;&#10;Description automatically generated">
            <a:extLst>
              <a:ext uri="{FF2B5EF4-FFF2-40B4-BE49-F238E27FC236}">
                <a16:creationId xmlns:a16="http://schemas.microsoft.com/office/drawing/2014/main" id="{178ED5EB-5ACA-75DE-23C9-470202F4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8" t="15645" r="38579" b="27607"/>
          <a:stretch/>
        </p:blipFill>
        <p:spPr>
          <a:xfrm rot="16200000">
            <a:off x="4075043" y="1480184"/>
            <a:ext cx="3498574" cy="3529137"/>
          </a:xfrm>
          <a:prstGeom prst="rect">
            <a:avLst/>
          </a:prstGeom>
        </p:spPr>
      </p:pic>
      <p:pic>
        <p:nvPicPr>
          <p:cNvPr id="24" name="Picture 23" descr="A orange fire on a black background&#10;&#10;Description automatically generated">
            <a:extLst>
              <a:ext uri="{FF2B5EF4-FFF2-40B4-BE49-F238E27FC236}">
                <a16:creationId xmlns:a16="http://schemas.microsoft.com/office/drawing/2014/main" id="{704E9F16-7860-51A9-D811-1F14E10D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27455">
            <a:off x="5669662" y="9312431"/>
            <a:ext cx="2274567" cy="15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80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yellow and purple dna spiral&#10;&#10;Description automatically generated">
            <a:extLst>
              <a:ext uri="{FF2B5EF4-FFF2-40B4-BE49-F238E27FC236}">
                <a16:creationId xmlns:a16="http://schemas.microsoft.com/office/drawing/2014/main" id="{178ED5EB-5ACA-75DE-23C9-470202F4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8" t="15645" r="38579" b="27607"/>
          <a:stretch/>
        </p:blipFill>
        <p:spPr>
          <a:xfrm>
            <a:off x="4075043" y="1480184"/>
            <a:ext cx="3498574" cy="3529137"/>
          </a:xfrm>
          <a:prstGeom prst="rect">
            <a:avLst/>
          </a:prstGeom>
        </p:spPr>
      </p:pic>
      <p:pic>
        <p:nvPicPr>
          <p:cNvPr id="24" name="Picture 23" descr="A orange fire on a black background&#10;&#10;Description automatically generated">
            <a:extLst>
              <a:ext uri="{FF2B5EF4-FFF2-40B4-BE49-F238E27FC236}">
                <a16:creationId xmlns:a16="http://schemas.microsoft.com/office/drawing/2014/main" id="{704E9F16-7860-51A9-D811-1F14E10D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27455">
            <a:off x="5669663" y="4598667"/>
            <a:ext cx="2274567" cy="155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07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yellow and purple dna spiral&#10;&#10;Description automatically generated">
            <a:extLst>
              <a:ext uri="{FF2B5EF4-FFF2-40B4-BE49-F238E27FC236}">
                <a16:creationId xmlns:a16="http://schemas.microsoft.com/office/drawing/2014/main" id="{178ED5EB-5ACA-75DE-23C9-470202F4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8" t="15645" r="38579" b="27607"/>
          <a:stretch/>
        </p:blipFill>
        <p:spPr>
          <a:xfrm>
            <a:off x="4075043" y="1480184"/>
            <a:ext cx="3498574" cy="3529137"/>
          </a:xfrm>
          <a:prstGeom prst="rect">
            <a:avLst/>
          </a:prstGeom>
        </p:spPr>
      </p:pic>
      <p:pic>
        <p:nvPicPr>
          <p:cNvPr id="24" name="Picture 23" descr="A orange fire on a black background&#10;&#10;Description automatically generated">
            <a:extLst>
              <a:ext uri="{FF2B5EF4-FFF2-40B4-BE49-F238E27FC236}">
                <a16:creationId xmlns:a16="http://schemas.microsoft.com/office/drawing/2014/main" id="{704E9F16-7860-51A9-D811-1F14E10D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662" y="3819519"/>
            <a:ext cx="2274567" cy="15582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3FC7A-5808-25A3-DB99-8BB01DABC030}"/>
              </a:ext>
            </a:extLst>
          </p:cNvPr>
          <p:cNvSpPr txBox="1">
            <a:spLocks/>
          </p:cNvSpPr>
          <p:nvPr/>
        </p:nvSpPr>
        <p:spPr>
          <a:xfrm>
            <a:off x="13079820" y="1815085"/>
            <a:ext cx="114100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0" b="1" u="none" strike="noStrike" dirty="0">
                <a:solidFill>
                  <a:srgbClr val="FF3131"/>
                </a:solidFill>
                <a:effectLst/>
                <a:latin typeface="Lantinghei SC Heavy" panose="02000000000000000000" pitchFamily="2" charset="-122"/>
                <a:ea typeface="Lantinghei SC Heavy" panose="02000000000000000000" pitchFamily="2" charset="-122"/>
              </a:rPr>
              <a:t>AlfiniQ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7626D-BDE4-D97B-D585-910E0C2C4A88}"/>
              </a:ext>
            </a:extLst>
          </p:cNvPr>
          <p:cNvSpPr txBox="1">
            <a:spLocks/>
          </p:cNvSpPr>
          <p:nvPr/>
        </p:nvSpPr>
        <p:spPr>
          <a:xfrm>
            <a:off x="16220586" y="3299372"/>
            <a:ext cx="60979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" sz="12000" u="none" strike="noStrike" dirty="0">
                <a:solidFill>
                  <a:srgbClr val="000000"/>
                </a:solidFill>
                <a:effectLst/>
                <a:latin typeface="Damascus" pitchFamily="2" charset="-78"/>
                <a:ea typeface="Lantinghei SC Heavy" panose="02000000000000000000" pitchFamily="2" charset="-122"/>
                <a:cs typeface="Damascus" pitchFamily="2" charset="-78"/>
              </a:rPr>
              <a:t>الفينيق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367CB7-0C4D-145B-A848-7BA52090C2B5}"/>
              </a:ext>
            </a:extLst>
          </p:cNvPr>
          <p:cNvSpPr txBox="1">
            <a:spLocks/>
          </p:cNvSpPr>
          <p:nvPr/>
        </p:nvSpPr>
        <p:spPr>
          <a:xfrm>
            <a:off x="18391984" y="435530"/>
            <a:ext cx="60979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5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Rising from the ashes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1D6439-F8AB-EDFA-C9CB-6AAC831605A8}"/>
              </a:ext>
            </a:extLst>
          </p:cNvPr>
          <p:cNvSpPr txBox="1">
            <a:spLocks/>
          </p:cNvSpPr>
          <p:nvPr/>
        </p:nvSpPr>
        <p:spPr>
          <a:xfrm>
            <a:off x="13079820" y="5351474"/>
            <a:ext cx="118223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1" u="none" strike="noStrike" dirty="0">
                <a:solidFill>
                  <a:srgbClr val="000000"/>
                </a:solidFill>
                <a:effectLst/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Reviving civilizations, one genome at a time</a:t>
            </a:r>
          </a:p>
        </p:txBody>
      </p:sp>
    </p:spTree>
    <p:extLst>
      <p:ext uri="{BB962C8B-B14F-4D97-AF65-F5344CB8AC3E}">
        <p14:creationId xmlns:p14="http://schemas.microsoft.com/office/powerpoint/2010/main" val="733122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900</Words>
  <Application>Microsoft Macintosh PowerPoint</Application>
  <PresentationFormat>Widescreen</PresentationFormat>
  <Paragraphs>163</Paragraphs>
  <Slides>23</Slides>
  <Notes>2</Notes>
  <HiddenSlides>3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Lantinghei SC Demibold</vt:lpstr>
      <vt:lpstr>Lantinghei SC Demibold</vt:lpstr>
      <vt:lpstr>Lantinghei SC Extralight</vt:lpstr>
      <vt:lpstr>Lantinghei SC Extralight</vt:lpstr>
      <vt:lpstr>Lantinghei SC Heavy</vt:lpstr>
      <vt:lpstr>Lantinghei SC Heavy</vt:lpstr>
      <vt:lpstr>Aptos</vt:lpstr>
      <vt:lpstr>Aptos Display</vt:lpstr>
      <vt:lpstr>Arial</vt:lpstr>
      <vt:lpstr>Cambria Math</vt:lpstr>
      <vt:lpstr>Damascus</vt:lpstr>
      <vt:lpstr>Helvetica Neue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Ajla Sacic</dc:creator>
  <cp:lastModifiedBy>Ajla Sacic</cp:lastModifiedBy>
  <cp:revision>1</cp:revision>
  <dcterms:created xsi:type="dcterms:W3CDTF">2024-04-28T06:03:05Z</dcterms:created>
  <dcterms:modified xsi:type="dcterms:W3CDTF">2024-04-28T14:08:44Z</dcterms:modified>
</cp:coreProperties>
</file>